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9"/>
  </p:notesMasterIdLst>
  <p:handoutMasterIdLst>
    <p:handoutMasterId r:id="rId10"/>
  </p:handoutMasterIdLst>
  <p:sldIdLst>
    <p:sldId id="294" r:id="rId2"/>
    <p:sldId id="293" r:id="rId3"/>
    <p:sldId id="258" r:id="rId4"/>
    <p:sldId id="305" r:id="rId5"/>
    <p:sldId id="271" r:id="rId6"/>
    <p:sldId id="306" r:id="rId7"/>
    <p:sldId id="303" r:id="rId8"/>
  </p:sldIdLst>
  <p:sldSz cx="9144000" cy="5143500" type="screen16x9"/>
  <p:notesSz cx="6858000" cy="9144000"/>
  <p:embeddedFontLst>
    <p:embeddedFont>
      <p:font typeface="Bree Serif" panose="020B0604020202020204" charset="0"/>
      <p:regular r:id="rId11"/>
    </p:embeddedFont>
    <p:embeddedFont>
      <p:font typeface="Comic Sans MS" panose="030F0702030302020204" pitchFamily="66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Black" panose="02000000000000000000" pitchFamily="2" charset="0"/>
      <p:bold r:id="rId20"/>
      <p:boldItalic r:id="rId21"/>
    </p:embeddedFont>
    <p:embeddedFont>
      <p:font typeface="Roboto Light" panose="02000000000000000000" pitchFamily="2" charset="0"/>
      <p:regular r:id="rId22"/>
      <p:bold r:id="rId23"/>
      <p:italic r:id="rId24"/>
      <p:boldItalic r:id="rId25"/>
    </p:embeddedFont>
    <p:embeddedFont>
      <p:font typeface="Roboto Medium" panose="02000000000000000000" pitchFamily="2" charset="0"/>
      <p:regular r:id="rId26"/>
      <p:italic r:id="rId27"/>
    </p:embeddedFont>
    <p:embeddedFont>
      <p:font typeface="Roboto Mono Regular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1A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632" autoAdjust="0"/>
  </p:normalViewPr>
  <p:slideViewPr>
    <p:cSldViewPr snapToGrid="0">
      <p:cViewPr varScale="1">
        <p:scale>
          <a:sx n="108" d="100"/>
          <a:sy n="108" d="100"/>
        </p:scale>
        <p:origin x="869" y="77"/>
      </p:cViewPr>
      <p:guideLst/>
    </p:cSldViewPr>
  </p:slideViewPr>
  <p:outlineViewPr>
    <p:cViewPr>
      <p:scale>
        <a:sx n="33" d="100"/>
        <a:sy n="33" d="100"/>
      </p:scale>
      <p:origin x="0" y="-3691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1627DD9-D0D1-457C-BB44-A9F48AA570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FCB190-EEF1-45C8-8037-2C88B0C431F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4731BD-B0B2-4204-8CD4-1DCE0B9A1637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F29B3-1C5F-4AD7-8D40-53AF197368F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19C7AC-05AF-458D-BF57-7AA3EB141C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869032-9E04-47E7-B63C-5817DD86F5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5039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3011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2055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62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6" r:id="rId3"/>
    <p:sldLayoutId id="2147483663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F4701A-D59F-4976-985F-6E0C065FA4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6" y="0"/>
            <a:ext cx="9143569" cy="51435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E018FD4-7882-42C5-9B60-F54F934BF3A2}"/>
              </a:ext>
            </a:extLst>
          </p:cNvPr>
          <p:cNvGrpSpPr/>
          <p:nvPr/>
        </p:nvGrpSpPr>
        <p:grpSpPr>
          <a:xfrm>
            <a:off x="142829" y="4536559"/>
            <a:ext cx="495124" cy="475302"/>
            <a:chOff x="724075" y="4529850"/>
            <a:chExt cx="474921" cy="467833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51FB2528-719E-46F9-9235-78CD697180DD}"/>
                </a:ext>
              </a:extLst>
            </p:cNvPr>
            <p:cNvSpPr/>
            <p:nvPr/>
          </p:nvSpPr>
          <p:spPr>
            <a:xfrm>
              <a:off x="724075" y="4529850"/>
              <a:ext cx="474921" cy="467833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4062B61-8D32-4E15-B277-0F39DBD7CB9A}"/>
                </a:ext>
              </a:extLst>
            </p:cNvPr>
            <p:cNvSpPr txBox="1"/>
            <p:nvPr/>
          </p:nvSpPr>
          <p:spPr>
            <a:xfrm>
              <a:off x="794662" y="4567005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fld id="{40A19C92-048E-41D3-8582-8F1D99097B36}" type="slidenum">
                <a:rPr lang="en-US" sz="2000" smtClean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fld>
              <a:endParaRPr lang="en-US" sz="2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1383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22F842D-B108-4033-B928-39D7572524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7" r="12487"/>
          <a:stretch/>
        </p:blipFill>
        <p:spPr>
          <a:xfrm rot="5400000">
            <a:off x="6818424" y="1230135"/>
            <a:ext cx="1909212" cy="1909883"/>
          </a:xfrm>
          <a:prstGeom prst="ellipse">
            <a:avLst/>
          </a:prstGeom>
          <a:ln w="9525" cap="rnd">
            <a:solidFill>
              <a:schemeClr val="tx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1D46414-E5E9-4AC2-958D-71B2EEC364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2" b="5072"/>
          <a:stretch/>
        </p:blipFill>
        <p:spPr>
          <a:xfrm>
            <a:off x="3617058" y="1230470"/>
            <a:ext cx="1909883" cy="1909212"/>
          </a:xfrm>
          <a:prstGeom prst="ellipse">
            <a:avLst/>
          </a:prstGeom>
          <a:ln w="9525" cap="rnd">
            <a:solidFill>
              <a:schemeClr val="tx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C6D3F3-716F-4201-B43F-6EF8984F9D14}"/>
              </a:ext>
            </a:extLst>
          </p:cNvPr>
          <p:cNvSpPr txBox="1"/>
          <p:nvPr/>
        </p:nvSpPr>
        <p:spPr>
          <a:xfrm>
            <a:off x="2819064" y="163464"/>
            <a:ext cx="350586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Comic Sans MS" panose="030F0702030302020204" pitchFamily="66" charset="0"/>
              </a:rPr>
              <a:t> Meet The Team!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4BE5BB-802C-4421-BF06-C41FB9CBA78A}"/>
              </a:ext>
            </a:extLst>
          </p:cNvPr>
          <p:cNvSpPr txBox="1"/>
          <p:nvPr/>
        </p:nvSpPr>
        <p:spPr>
          <a:xfrm>
            <a:off x="412342" y="3565182"/>
            <a:ext cx="20804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Nafisa Tabassum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190042104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0E0C2E-E205-4991-BB9D-EB7AEA56447E}"/>
              </a:ext>
            </a:extLst>
          </p:cNvPr>
          <p:cNvSpPr txBox="1"/>
          <p:nvPr/>
        </p:nvSpPr>
        <p:spPr>
          <a:xfrm>
            <a:off x="3788493" y="3565182"/>
            <a:ext cx="15670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Ajwad Abrar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190042106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9BA759-1EA8-4143-A942-9AE8A635153D}"/>
              </a:ext>
            </a:extLst>
          </p:cNvPr>
          <p:cNvSpPr txBox="1"/>
          <p:nvPr/>
        </p:nvSpPr>
        <p:spPr>
          <a:xfrm>
            <a:off x="6874796" y="3565182"/>
            <a:ext cx="1909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Prianka Maheru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190042112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9E5BA7E-BDDC-4D05-8D62-008FF6DA12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" r="52"/>
          <a:stretch/>
        </p:blipFill>
        <p:spPr>
          <a:xfrm>
            <a:off x="582900" y="1230470"/>
            <a:ext cx="1909883" cy="1909212"/>
          </a:xfrm>
          <a:prstGeom prst="ellipse">
            <a:avLst/>
          </a:prstGeom>
          <a:ln w="9525" cap="rnd">
            <a:solidFill>
              <a:schemeClr val="tx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0FF28A2-9BA3-4DA4-AE1E-BF41B81E4C1D}"/>
              </a:ext>
            </a:extLst>
          </p:cNvPr>
          <p:cNvGrpSpPr/>
          <p:nvPr/>
        </p:nvGrpSpPr>
        <p:grpSpPr>
          <a:xfrm>
            <a:off x="142829" y="4536559"/>
            <a:ext cx="495124" cy="475302"/>
            <a:chOff x="724075" y="4529850"/>
            <a:chExt cx="474921" cy="467833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2E04B69-955E-43C7-AD4F-5D4C7E1BF763}"/>
                </a:ext>
              </a:extLst>
            </p:cNvPr>
            <p:cNvSpPr/>
            <p:nvPr/>
          </p:nvSpPr>
          <p:spPr>
            <a:xfrm>
              <a:off x="724075" y="4529850"/>
              <a:ext cx="474921" cy="467833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7C1754F-8DD5-4522-84D2-29C492A497A2}"/>
                </a:ext>
              </a:extLst>
            </p:cNvPr>
            <p:cNvSpPr txBox="1"/>
            <p:nvPr/>
          </p:nvSpPr>
          <p:spPr>
            <a:xfrm>
              <a:off x="794662" y="4567005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fld id="{40A19C92-048E-41D3-8582-8F1D99097B36}" type="slidenum">
                <a:rPr lang="en-US" sz="2000" smtClean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2</a:t>
              </a:fld>
              <a:endParaRPr lang="en-US" sz="2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3522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400"/>
                            </p:stCondLst>
                            <p:childTnLst>
                              <p:par>
                                <p:cTn id="1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4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0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1706837" y="170120"/>
            <a:ext cx="7134447" cy="6986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chemeClr val="bg1"/>
                </a:solidFill>
              </a:rPr>
              <a:t>Project Overview: </a:t>
            </a:r>
            <a:r>
              <a:rPr lang="es" sz="2800" dirty="0">
                <a:solidFill>
                  <a:schemeClr val="accent1"/>
                </a:solidFill>
              </a:rPr>
              <a:t>What is IUT DMS?</a:t>
            </a:r>
            <a:endParaRPr sz="2800" dirty="0">
              <a:solidFill>
                <a:schemeClr val="accent1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2044850" y="1555326"/>
            <a:ext cx="6925029" cy="2981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2000"/>
              <a:buFont typeface="Wingdings" panose="05000000000000000000" pitchFamily="2" charset="2"/>
              <a:buChar char="Ø"/>
            </a:pPr>
            <a:r>
              <a:rPr lang="en-US" sz="2000" dirty="0"/>
              <a:t>IUT DMS is basically a web based application for maintaining the dormitory system digitally.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2000"/>
            </a:pPr>
            <a:endParaRPr lang="en-US" sz="20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2000"/>
            </a:pPr>
            <a:endParaRPr lang="en-US" sz="2000" dirty="0"/>
          </a:p>
          <a:p>
            <a:pPr marL="342900" lvl="0" algn="just">
              <a:buClr>
                <a:schemeClr val="accent1"/>
              </a:buClr>
              <a:buSzPct val="102000"/>
              <a:buFont typeface="Wingdings" panose="05000000000000000000" pitchFamily="2" charset="2"/>
              <a:buChar char="Ø"/>
            </a:pPr>
            <a:r>
              <a:rPr lang="en-US" sz="2000" dirty="0"/>
              <a:t>Every year many students get into IUT &amp; start staying in the hall, get notified about hall notices, inform the authority about any problem and do other activities. We are trying to build a system to put these activities in an automated way. </a:t>
            </a:r>
          </a:p>
        </p:txBody>
      </p:sp>
      <p:cxnSp>
        <p:nvCxnSpPr>
          <p:cNvPr id="260" name="Google Shape;260;p22"/>
          <p:cNvCxnSpPr>
            <a:cxnSpLocks/>
          </p:cNvCxnSpPr>
          <p:nvPr/>
        </p:nvCxnSpPr>
        <p:spPr>
          <a:xfrm flipV="1">
            <a:off x="1857464" y="856691"/>
            <a:ext cx="6539023" cy="1712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" name="Google Shape;4796;p45">
            <a:extLst>
              <a:ext uri="{FF2B5EF4-FFF2-40B4-BE49-F238E27FC236}">
                <a16:creationId xmlns:a16="http://schemas.microsoft.com/office/drawing/2014/main" id="{9C8F0B16-23FA-4689-AAA0-B9E76D6327AE}"/>
              </a:ext>
            </a:extLst>
          </p:cNvPr>
          <p:cNvGrpSpPr/>
          <p:nvPr/>
        </p:nvGrpSpPr>
        <p:grpSpPr>
          <a:xfrm>
            <a:off x="142829" y="1704979"/>
            <a:ext cx="1713926" cy="1733542"/>
            <a:chOff x="899850" y="4992125"/>
            <a:chExt cx="481825" cy="481825"/>
          </a:xfrm>
          <a:solidFill>
            <a:schemeClr val="accent1">
              <a:lumMod val="75000"/>
            </a:schemeClr>
          </a:solidFill>
        </p:grpSpPr>
        <p:sp>
          <p:nvSpPr>
            <p:cNvPr id="12" name="Google Shape;4797;p45">
              <a:extLst>
                <a:ext uri="{FF2B5EF4-FFF2-40B4-BE49-F238E27FC236}">
                  <a16:creationId xmlns:a16="http://schemas.microsoft.com/office/drawing/2014/main" id="{C9536A61-469D-4F7F-9DFC-0C0EFBC2EAAB}"/>
                </a:ext>
              </a:extLst>
            </p:cNvPr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" name="Google Shape;4798;p45">
              <a:extLst>
                <a:ext uri="{FF2B5EF4-FFF2-40B4-BE49-F238E27FC236}">
                  <a16:creationId xmlns:a16="http://schemas.microsoft.com/office/drawing/2014/main" id="{553018C1-2034-4C51-AF6D-0BA1B5CA1412}"/>
                </a:ext>
              </a:extLst>
            </p:cNvPr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" name="Google Shape;4799;p45">
              <a:extLst>
                <a:ext uri="{FF2B5EF4-FFF2-40B4-BE49-F238E27FC236}">
                  <a16:creationId xmlns:a16="http://schemas.microsoft.com/office/drawing/2014/main" id="{9DC2379B-7223-4F3E-BB62-0D188E552187}"/>
                </a:ext>
              </a:extLst>
            </p:cNvPr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15" name="Google Shape;260;p22">
            <a:extLst>
              <a:ext uri="{FF2B5EF4-FFF2-40B4-BE49-F238E27FC236}">
                <a16:creationId xmlns:a16="http://schemas.microsoft.com/office/drawing/2014/main" id="{80F58141-9283-4281-ADBE-5985C16C8DA0}"/>
              </a:ext>
            </a:extLst>
          </p:cNvPr>
          <p:cNvCxnSpPr>
            <a:cxnSpLocks/>
          </p:cNvCxnSpPr>
          <p:nvPr/>
        </p:nvCxnSpPr>
        <p:spPr>
          <a:xfrm>
            <a:off x="5126975" y="856691"/>
            <a:ext cx="3480391" cy="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77703DE-538B-4EA1-A980-171F0496398A}"/>
              </a:ext>
            </a:extLst>
          </p:cNvPr>
          <p:cNvGrpSpPr/>
          <p:nvPr/>
        </p:nvGrpSpPr>
        <p:grpSpPr>
          <a:xfrm>
            <a:off x="142829" y="4536559"/>
            <a:ext cx="495124" cy="475302"/>
            <a:chOff x="724075" y="4529850"/>
            <a:chExt cx="474921" cy="467833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3FB5E5E-B690-4E26-9BFB-37B9765FA454}"/>
                </a:ext>
              </a:extLst>
            </p:cNvPr>
            <p:cNvSpPr/>
            <p:nvPr/>
          </p:nvSpPr>
          <p:spPr>
            <a:xfrm>
              <a:off x="724075" y="4529850"/>
              <a:ext cx="474921" cy="467833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7387056-C36C-4F44-A218-58FCC2B062AF}"/>
                </a:ext>
              </a:extLst>
            </p:cNvPr>
            <p:cNvSpPr txBox="1"/>
            <p:nvPr/>
          </p:nvSpPr>
          <p:spPr>
            <a:xfrm>
              <a:off x="794662" y="4567005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fld id="{40A19C92-048E-41D3-8582-8F1D99097B36}" type="slidenum">
                <a:rPr lang="en-US" sz="2000" smtClean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3</a:t>
              </a:fld>
              <a:endParaRPr lang="en-US" sz="2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75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75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651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" grpId="0"/>
      <p:bldP spid="25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ctrTitle" idx="6"/>
          </p:nvPr>
        </p:nvSpPr>
        <p:spPr>
          <a:xfrm>
            <a:off x="249154" y="283043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dirty="0"/>
              <a:t>CORE  FEATURES</a:t>
            </a:r>
            <a:endParaRPr sz="3600" dirty="0"/>
          </a:p>
        </p:txBody>
      </p:sp>
      <p:sp>
        <p:nvSpPr>
          <p:cNvPr id="272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921488" y="889642"/>
            <a:ext cx="7837459" cy="36484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just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8000"/>
              <a:buFont typeface="Wingdings" panose="05000000000000000000" pitchFamily="2" charset="2"/>
              <a:buChar char="ü"/>
            </a:pPr>
            <a:r>
              <a:rPr lang="en-US" sz="2400" dirty="0"/>
              <a:t>Authentication</a:t>
            </a:r>
          </a:p>
          <a:p>
            <a:pPr marL="342900" lvl="0" algn="just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8000"/>
              <a:buFont typeface="Wingdings" panose="05000000000000000000" pitchFamily="2" charset="2"/>
              <a:buChar char="ü"/>
            </a:pPr>
            <a:r>
              <a:rPr lang="en-US" sz="2400" dirty="0"/>
              <a:t>Student Information</a:t>
            </a:r>
          </a:p>
          <a:p>
            <a:pPr marL="342900" lvl="0" algn="just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8000"/>
              <a:buFont typeface="Wingdings" panose="05000000000000000000" pitchFamily="2" charset="2"/>
              <a:buChar char="ü"/>
            </a:pPr>
            <a:r>
              <a:rPr lang="en-US" sz="2400" dirty="0"/>
              <a:t>Room Allocation</a:t>
            </a:r>
          </a:p>
          <a:p>
            <a:pPr marL="342900" lvl="0" algn="just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8000"/>
              <a:buFont typeface="Wingdings" panose="05000000000000000000" pitchFamily="2" charset="2"/>
              <a:buChar char="ü"/>
            </a:pPr>
            <a:r>
              <a:rPr lang="en-US" sz="2400" dirty="0"/>
              <a:t>Mail/Announcement Sending</a:t>
            </a:r>
          </a:p>
          <a:p>
            <a:pPr marL="342900" lvl="0" algn="just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8000"/>
              <a:buFont typeface="Wingdings" panose="05000000000000000000" pitchFamily="2" charset="2"/>
              <a:buChar char="ü"/>
            </a:pPr>
            <a:r>
              <a:rPr lang="en-US" sz="2400" dirty="0"/>
              <a:t>Resource Request</a:t>
            </a:r>
          </a:p>
          <a:p>
            <a:pPr marL="342900" lvl="0" algn="just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8000"/>
              <a:buFont typeface="Wingdings" panose="05000000000000000000" pitchFamily="2" charset="2"/>
              <a:buChar char="ü"/>
            </a:pPr>
            <a:r>
              <a:rPr lang="en-US" sz="2400" dirty="0"/>
              <a:t>Student Announcement</a:t>
            </a:r>
          </a:p>
          <a:p>
            <a:pPr marL="342900" lvl="0" algn="just" rtl="0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08000"/>
              <a:buFont typeface="Wingdings" panose="05000000000000000000" pitchFamily="2" charset="2"/>
              <a:buChar char="ü"/>
            </a:pPr>
            <a:r>
              <a:rPr lang="en-US" sz="2400" dirty="0"/>
              <a:t>Meal Cancelation</a:t>
            </a:r>
          </a:p>
        </p:txBody>
      </p:sp>
      <p:cxnSp>
        <p:nvCxnSpPr>
          <p:cNvPr id="287" name="Google Shape;287;p23"/>
          <p:cNvCxnSpPr>
            <a:cxnSpLocks/>
          </p:cNvCxnSpPr>
          <p:nvPr/>
        </p:nvCxnSpPr>
        <p:spPr>
          <a:xfrm>
            <a:off x="687572" y="830193"/>
            <a:ext cx="8071376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FF09669-1358-4D68-8FDD-2F9721D2FE88}"/>
              </a:ext>
            </a:extLst>
          </p:cNvPr>
          <p:cNvSpPr txBox="1"/>
          <p:nvPr/>
        </p:nvSpPr>
        <p:spPr>
          <a:xfrm>
            <a:off x="249154" y="4597573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0A19C92-048E-41D3-8582-8F1D99097B36}" type="slidenum">
              <a:rPr lang="en-US" sz="200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4</a:t>
            </a:fld>
            <a:endParaRPr lang="en-US" sz="20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C6F3F0D-4B5F-4998-977A-46F8BDBFCCB5}"/>
              </a:ext>
            </a:extLst>
          </p:cNvPr>
          <p:cNvGrpSpPr/>
          <p:nvPr/>
        </p:nvGrpSpPr>
        <p:grpSpPr>
          <a:xfrm>
            <a:off x="142829" y="4536559"/>
            <a:ext cx="495124" cy="475302"/>
            <a:chOff x="724075" y="4529850"/>
            <a:chExt cx="474921" cy="46783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EFE5F8C-DC5A-457E-A4C8-AEDDADC53650}"/>
                </a:ext>
              </a:extLst>
            </p:cNvPr>
            <p:cNvSpPr/>
            <p:nvPr/>
          </p:nvSpPr>
          <p:spPr>
            <a:xfrm>
              <a:off x="724075" y="4529850"/>
              <a:ext cx="474921" cy="467833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8D1A851-F5CC-4078-88EF-52A91F33CCE4}"/>
                </a:ext>
              </a:extLst>
            </p:cNvPr>
            <p:cNvSpPr txBox="1"/>
            <p:nvPr/>
          </p:nvSpPr>
          <p:spPr>
            <a:xfrm>
              <a:off x="794662" y="4567005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fld id="{40A19C92-048E-41D3-8582-8F1D99097B36}" type="slidenum">
                <a:rPr lang="en-US" sz="2000" smtClean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4</a:t>
              </a:fld>
              <a:endParaRPr lang="en-US" sz="2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9165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311700" y="145817"/>
            <a:ext cx="8520600" cy="7110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OUR TIMELINE </a:t>
            </a:r>
            <a:br>
              <a:rPr lang="es" dirty="0"/>
            </a:br>
            <a:r>
              <a:rPr lang="es" sz="1050" dirty="0"/>
              <a:t>S</a:t>
            </a:r>
            <a:r>
              <a:rPr lang="en-US" sz="1050" dirty="0"/>
              <a:t>h</a:t>
            </a:r>
            <a:r>
              <a:rPr lang="es" sz="1050" dirty="0"/>
              <a:t>own in proposal presentation ( May 2, 2021 )</a:t>
            </a:r>
            <a:endParaRPr dirty="0"/>
          </a:p>
        </p:txBody>
      </p:sp>
      <p:sp>
        <p:nvSpPr>
          <p:cNvPr id="1000" name="Google Shape;1000;p35"/>
          <p:cNvSpPr/>
          <p:nvPr/>
        </p:nvSpPr>
        <p:spPr>
          <a:xfrm>
            <a:off x="2293016" y="2645636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35"/>
          <p:cNvSpPr/>
          <p:nvPr/>
        </p:nvSpPr>
        <p:spPr>
          <a:xfrm>
            <a:off x="2707594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35"/>
          <p:cNvSpPr/>
          <p:nvPr/>
        </p:nvSpPr>
        <p:spPr>
          <a:xfrm>
            <a:off x="2963999" y="2667282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3756" y="1"/>
                </a:moveTo>
                <a:lnTo>
                  <a:pt x="1" y="3599"/>
                </a:lnTo>
                <a:lnTo>
                  <a:pt x="7511" y="3599"/>
                </a:lnTo>
                <a:lnTo>
                  <a:pt x="375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5"/>
          <p:cNvSpPr/>
          <p:nvPr/>
        </p:nvSpPr>
        <p:spPr>
          <a:xfrm>
            <a:off x="2959003" y="2002124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35"/>
          <p:cNvSpPr/>
          <p:nvPr/>
        </p:nvSpPr>
        <p:spPr>
          <a:xfrm>
            <a:off x="2987320" y="2030426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35"/>
          <p:cNvSpPr/>
          <p:nvPr/>
        </p:nvSpPr>
        <p:spPr>
          <a:xfrm>
            <a:off x="3023938" y="2122003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5"/>
          <p:cNvSpPr/>
          <p:nvPr/>
        </p:nvSpPr>
        <p:spPr>
          <a:xfrm>
            <a:off x="2793344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5"/>
          <p:cNvSpPr/>
          <p:nvPr/>
        </p:nvSpPr>
        <p:spPr>
          <a:xfrm>
            <a:off x="2793344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8" name="Google Shape;1008;p35"/>
          <p:cNvGrpSpPr/>
          <p:nvPr/>
        </p:nvGrpSpPr>
        <p:grpSpPr>
          <a:xfrm>
            <a:off x="2905736" y="2888729"/>
            <a:ext cx="235606" cy="294716"/>
            <a:chOff x="2905736" y="2888729"/>
            <a:chExt cx="235606" cy="294716"/>
          </a:xfrm>
        </p:grpSpPr>
        <p:sp>
          <p:nvSpPr>
            <p:cNvPr id="1009" name="Google Shape;1009;p35"/>
            <p:cNvSpPr/>
            <p:nvPr/>
          </p:nvSpPr>
          <p:spPr>
            <a:xfrm>
              <a:off x="2956513" y="2888729"/>
              <a:ext cx="184830" cy="184830"/>
            </a:xfrm>
            <a:custGeom>
              <a:avLst/>
              <a:gdLst/>
              <a:ahLst/>
              <a:cxnLst/>
              <a:rect l="l" t="t" r="r" b="b"/>
              <a:pathLst>
                <a:path w="11579" h="11579" extrusionOk="0">
                  <a:moveTo>
                    <a:pt x="5761" y="1819"/>
                  </a:moveTo>
                  <a:cubicBezTo>
                    <a:pt x="7989" y="1819"/>
                    <a:pt x="10085" y="3763"/>
                    <a:pt x="9649" y="6415"/>
                  </a:cubicBezTo>
                  <a:cubicBezTo>
                    <a:pt x="9388" y="8084"/>
                    <a:pt x="8084" y="9388"/>
                    <a:pt x="6468" y="9701"/>
                  </a:cubicBezTo>
                  <a:cubicBezTo>
                    <a:pt x="6229" y="9740"/>
                    <a:pt x="5996" y="9759"/>
                    <a:pt x="5769" y="9759"/>
                  </a:cubicBezTo>
                  <a:cubicBezTo>
                    <a:pt x="2380" y="9759"/>
                    <a:pt x="431" y="5567"/>
                    <a:pt x="2973" y="3025"/>
                  </a:cubicBezTo>
                  <a:cubicBezTo>
                    <a:pt x="3796" y="2187"/>
                    <a:pt x="4791" y="1819"/>
                    <a:pt x="5761" y="1819"/>
                  </a:cubicBezTo>
                  <a:close/>
                  <a:moveTo>
                    <a:pt x="4799" y="0"/>
                  </a:moveTo>
                  <a:cubicBezTo>
                    <a:pt x="4642" y="0"/>
                    <a:pt x="4486" y="157"/>
                    <a:pt x="4486" y="313"/>
                  </a:cubicBezTo>
                  <a:lnTo>
                    <a:pt x="4486" y="626"/>
                  </a:lnTo>
                  <a:cubicBezTo>
                    <a:pt x="4486" y="731"/>
                    <a:pt x="4381" y="835"/>
                    <a:pt x="4277" y="887"/>
                  </a:cubicBezTo>
                  <a:cubicBezTo>
                    <a:pt x="3964" y="991"/>
                    <a:pt x="3651" y="1096"/>
                    <a:pt x="3390" y="1252"/>
                  </a:cubicBezTo>
                  <a:cubicBezTo>
                    <a:pt x="3326" y="1274"/>
                    <a:pt x="3270" y="1286"/>
                    <a:pt x="3219" y="1286"/>
                  </a:cubicBezTo>
                  <a:cubicBezTo>
                    <a:pt x="3148" y="1286"/>
                    <a:pt x="3086" y="1261"/>
                    <a:pt x="3025" y="1200"/>
                  </a:cubicBezTo>
                  <a:lnTo>
                    <a:pt x="2817" y="991"/>
                  </a:lnTo>
                  <a:cubicBezTo>
                    <a:pt x="2765" y="939"/>
                    <a:pt x="2686" y="913"/>
                    <a:pt x="2608" y="913"/>
                  </a:cubicBezTo>
                  <a:cubicBezTo>
                    <a:pt x="2530" y="913"/>
                    <a:pt x="2452" y="939"/>
                    <a:pt x="2400" y="991"/>
                  </a:cubicBezTo>
                  <a:lnTo>
                    <a:pt x="991" y="2399"/>
                  </a:lnTo>
                  <a:cubicBezTo>
                    <a:pt x="887" y="2504"/>
                    <a:pt x="887" y="2712"/>
                    <a:pt x="991" y="2817"/>
                  </a:cubicBezTo>
                  <a:lnTo>
                    <a:pt x="1200" y="3025"/>
                  </a:lnTo>
                  <a:cubicBezTo>
                    <a:pt x="1304" y="3130"/>
                    <a:pt x="1304" y="3286"/>
                    <a:pt x="1252" y="3390"/>
                  </a:cubicBezTo>
                  <a:cubicBezTo>
                    <a:pt x="1096" y="3703"/>
                    <a:pt x="991" y="3964"/>
                    <a:pt x="887" y="4277"/>
                  </a:cubicBezTo>
                  <a:cubicBezTo>
                    <a:pt x="835" y="4433"/>
                    <a:pt x="731" y="4486"/>
                    <a:pt x="574" y="4538"/>
                  </a:cubicBezTo>
                  <a:lnTo>
                    <a:pt x="313" y="4538"/>
                  </a:lnTo>
                  <a:cubicBezTo>
                    <a:pt x="105" y="4538"/>
                    <a:pt x="0" y="4642"/>
                    <a:pt x="0" y="4799"/>
                  </a:cubicBezTo>
                  <a:lnTo>
                    <a:pt x="0" y="6780"/>
                  </a:lnTo>
                  <a:cubicBezTo>
                    <a:pt x="0" y="6937"/>
                    <a:pt x="105" y="7093"/>
                    <a:pt x="313" y="7093"/>
                  </a:cubicBezTo>
                  <a:lnTo>
                    <a:pt x="574" y="7093"/>
                  </a:lnTo>
                  <a:cubicBezTo>
                    <a:pt x="731" y="7093"/>
                    <a:pt x="835" y="7198"/>
                    <a:pt x="887" y="7302"/>
                  </a:cubicBezTo>
                  <a:cubicBezTo>
                    <a:pt x="991" y="7615"/>
                    <a:pt x="1096" y="7928"/>
                    <a:pt x="1252" y="8188"/>
                  </a:cubicBezTo>
                  <a:cubicBezTo>
                    <a:pt x="1304" y="8293"/>
                    <a:pt x="1304" y="8449"/>
                    <a:pt x="1200" y="8554"/>
                  </a:cubicBezTo>
                  <a:lnTo>
                    <a:pt x="991" y="8762"/>
                  </a:lnTo>
                  <a:cubicBezTo>
                    <a:pt x="887" y="8866"/>
                    <a:pt x="887" y="9075"/>
                    <a:pt x="991" y="9179"/>
                  </a:cubicBezTo>
                  <a:lnTo>
                    <a:pt x="2400" y="10588"/>
                  </a:lnTo>
                  <a:cubicBezTo>
                    <a:pt x="2452" y="10640"/>
                    <a:pt x="2517" y="10666"/>
                    <a:pt x="2589" y="10666"/>
                  </a:cubicBezTo>
                  <a:cubicBezTo>
                    <a:pt x="2660" y="10666"/>
                    <a:pt x="2739" y="10640"/>
                    <a:pt x="2817" y="10588"/>
                  </a:cubicBezTo>
                  <a:lnTo>
                    <a:pt x="3025" y="10379"/>
                  </a:lnTo>
                  <a:cubicBezTo>
                    <a:pt x="3086" y="10318"/>
                    <a:pt x="3165" y="10293"/>
                    <a:pt x="3241" y="10293"/>
                  </a:cubicBezTo>
                  <a:cubicBezTo>
                    <a:pt x="3295" y="10293"/>
                    <a:pt x="3347" y="10305"/>
                    <a:pt x="3390" y="10327"/>
                  </a:cubicBezTo>
                  <a:cubicBezTo>
                    <a:pt x="3651" y="10483"/>
                    <a:pt x="3964" y="10588"/>
                    <a:pt x="4277" y="10692"/>
                  </a:cubicBezTo>
                  <a:cubicBezTo>
                    <a:pt x="4381" y="10744"/>
                    <a:pt x="4486" y="10848"/>
                    <a:pt x="4486" y="11005"/>
                  </a:cubicBezTo>
                  <a:lnTo>
                    <a:pt x="4486" y="11318"/>
                  </a:lnTo>
                  <a:cubicBezTo>
                    <a:pt x="4486" y="11474"/>
                    <a:pt x="4642" y="11578"/>
                    <a:pt x="4799" y="11578"/>
                  </a:cubicBezTo>
                  <a:lnTo>
                    <a:pt x="6780" y="11578"/>
                  </a:lnTo>
                  <a:cubicBezTo>
                    <a:pt x="6937" y="11578"/>
                    <a:pt x="7041" y="11474"/>
                    <a:pt x="7041" y="11318"/>
                  </a:cubicBezTo>
                  <a:lnTo>
                    <a:pt x="7041" y="10953"/>
                  </a:lnTo>
                  <a:cubicBezTo>
                    <a:pt x="7041" y="10796"/>
                    <a:pt x="7146" y="10692"/>
                    <a:pt x="7302" y="10640"/>
                  </a:cubicBezTo>
                  <a:cubicBezTo>
                    <a:pt x="7615" y="10588"/>
                    <a:pt x="7876" y="10431"/>
                    <a:pt x="8189" y="10327"/>
                  </a:cubicBezTo>
                  <a:cubicBezTo>
                    <a:pt x="8233" y="10283"/>
                    <a:pt x="8286" y="10267"/>
                    <a:pt x="8341" y="10267"/>
                  </a:cubicBezTo>
                  <a:cubicBezTo>
                    <a:pt x="8416" y="10267"/>
                    <a:pt x="8493" y="10297"/>
                    <a:pt x="8554" y="10327"/>
                  </a:cubicBezTo>
                  <a:lnTo>
                    <a:pt x="8762" y="10588"/>
                  </a:lnTo>
                  <a:cubicBezTo>
                    <a:pt x="8814" y="10640"/>
                    <a:pt x="8893" y="10666"/>
                    <a:pt x="8971" y="10666"/>
                  </a:cubicBezTo>
                  <a:cubicBezTo>
                    <a:pt x="9049" y="10666"/>
                    <a:pt x="9127" y="10640"/>
                    <a:pt x="9180" y="10588"/>
                  </a:cubicBezTo>
                  <a:lnTo>
                    <a:pt x="10588" y="9179"/>
                  </a:lnTo>
                  <a:cubicBezTo>
                    <a:pt x="10692" y="9075"/>
                    <a:pt x="10692" y="8866"/>
                    <a:pt x="10588" y="8762"/>
                  </a:cubicBezTo>
                  <a:lnTo>
                    <a:pt x="10379" y="8554"/>
                  </a:lnTo>
                  <a:cubicBezTo>
                    <a:pt x="10275" y="8449"/>
                    <a:pt x="10275" y="8293"/>
                    <a:pt x="10327" y="8188"/>
                  </a:cubicBezTo>
                  <a:cubicBezTo>
                    <a:pt x="10483" y="7928"/>
                    <a:pt x="10588" y="7615"/>
                    <a:pt x="10692" y="7302"/>
                  </a:cubicBezTo>
                  <a:cubicBezTo>
                    <a:pt x="10744" y="7198"/>
                    <a:pt x="10848" y="7093"/>
                    <a:pt x="10953" y="7093"/>
                  </a:cubicBezTo>
                  <a:lnTo>
                    <a:pt x="11266" y="7093"/>
                  </a:lnTo>
                  <a:cubicBezTo>
                    <a:pt x="11422" y="7093"/>
                    <a:pt x="11579" y="6937"/>
                    <a:pt x="11579" y="6780"/>
                  </a:cubicBezTo>
                  <a:lnTo>
                    <a:pt x="11579" y="4799"/>
                  </a:lnTo>
                  <a:cubicBezTo>
                    <a:pt x="11579" y="4642"/>
                    <a:pt x="11422" y="4538"/>
                    <a:pt x="11266" y="4538"/>
                  </a:cubicBezTo>
                  <a:lnTo>
                    <a:pt x="10953" y="4538"/>
                  </a:lnTo>
                  <a:cubicBezTo>
                    <a:pt x="10848" y="4486"/>
                    <a:pt x="10692" y="4433"/>
                    <a:pt x="10692" y="4277"/>
                  </a:cubicBezTo>
                  <a:cubicBezTo>
                    <a:pt x="10588" y="3964"/>
                    <a:pt x="10483" y="3703"/>
                    <a:pt x="10327" y="3390"/>
                  </a:cubicBezTo>
                  <a:cubicBezTo>
                    <a:pt x="10223" y="3286"/>
                    <a:pt x="10275" y="3130"/>
                    <a:pt x="10379" y="3025"/>
                  </a:cubicBezTo>
                  <a:lnTo>
                    <a:pt x="10588" y="2817"/>
                  </a:lnTo>
                  <a:cubicBezTo>
                    <a:pt x="10692" y="2712"/>
                    <a:pt x="10692" y="2504"/>
                    <a:pt x="10588" y="2399"/>
                  </a:cubicBezTo>
                  <a:lnTo>
                    <a:pt x="9180" y="991"/>
                  </a:lnTo>
                  <a:cubicBezTo>
                    <a:pt x="9127" y="939"/>
                    <a:pt x="9049" y="913"/>
                    <a:pt x="8971" y="913"/>
                  </a:cubicBezTo>
                  <a:cubicBezTo>
                    <a:pt x="8893" y="913"/>
                    <a:pt x="8814" y="939"/>
                    <a:pt x="8762" y="991"/>
                  </a:cubicBezTo>
                  <a:lnTo>
                    <a:pt x="8554" y="1200"/>
                  </a:lnTo>
                  <a:cubicBezTo>
                    <a:pt x="8489" y="1264"/>
                    <a:pt x="8405" y="1309"/>
                    <a:pt x="8325" y="1309"/>
                  </a:cubicBezTo>
                  <a:cubicBezTo>
                    <a:pt x="8276" y="1309"/>
                    <a:pt x="8228" y="1292"/>
                    <a:pt x="8189" y="1252"/>
                  </a:cubicBezTo>
                  <a:cubicBezTo>
                    <a:pt x="7876" y="1096"/>
                    <a:pt x="7615" y="991"/>
                    <a:pt x="7302" y="887"/>
                  </a:cubicBezTo>
                  <a:cubicBezTo>
                    <a:pt x="7146" y="835"/>
                    <a:pt x="7041" y="731"/>
                    <a:pt x="7041" y="626"/>
                  </a:cubicBezTo>
                  <a:lnTo>
                    <a:pt x="7041" y="313"/>
                  </a:lnTo>
                  <a:cubicBezTo>
                    <a:pt x="7041" y="157"/>
                    <a:pt x="6937" y="0"/>
                    <a:pt x="6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5"/>
            <p:cNvSpPr/>
            <p:nvPr/>
          </p:nvSpPr>
          <p:spPr>
            <a:xfrm>
              <a:off x="2978158" y="2928683"/>
              <a:ext cx="123231" cy="105400"/>
            </a:xfrm>
            <a:custGeom>
              <a:avLst/>
              <a:gdLst/>
              <a:ahLst/>
              <a:cxnLst/>
              <a:rect l="l" t="t" r="r" b="b"/>
              <a:pathLst>
                <a:path w="7720" h="6603" extrusionOk="0">
                  <a:moveTo>
                    <a:pt x="4434" y="1"/>
                  </a:moveTo>
                  <a:cubicBezTo>
                    <a:pt x="1513" y="1"/>
                    <a:pt x="0" y="3547"/>
                    <a:pt x="2087" y="5633"/>
                  </a:cubicBezTo>
                  <a:cubicBezTo>
                    <a:pt x="2757" y="6304"/>
                    <a:pt x="3578" y="6602"/>
                    <a:pt x="4383" y="6602"/>
                  </a:cubicBezTo>
                  <a:cubicBezTo>
                    <a:pt x="6085" y="6602"/>
                    <a:pt x="7719" y="5269"/>
                    <a:pt x="7719" y="3286"/>
                  </a:cubicBezTo>
                  <a:cubicBezTo>
                    <a:pt x="7719" y="1461"/>
                    <a:pt x="6259" y="1"/>
                    <a:pt x="4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2905736" y="3051898"/>
              <a:ext cx="130717" cy="131547"/>
            </a:xfrm>
            <a:custGeom>
              <a:avLst/>
              <a:gdLst/>
              <a:ahLst/>
              <a:cxnLst/>
              <a:rect l="l" t="t" r="r" b="b"/>
              <a:pathLst>
                <a:path w="8189" h="8241" extrusionOk="0">
                  <a:moveTo>
                    <a:pt x="4122" y="1305"/>
                  </a:moveTo>
                  <a:cubicBezTo>
                    <a:pt x="5702" y="1305"/>
                    <a:pt x="7213" y="2692"/>
                    <a:pt x="6884" y="4590"/>
                  </a:cubicBezTo>
                  <a:cubicBezTo>
                    <a:pt x="6676" y="5737"/>
                    <a:pt x="5737" y="6624"/>
                    <a:pt x="4590" y="6833"/>
                  </a:cubicBezTo>
                  <a:cubicBezTo>
                    <a:pt x="4413" y="6864"/>
                    <a:pt x="4241" y="6879"/>
                    <a:pt x="4074" y="6879"/>
                  </a:cubicBezTo>
                  <a:cubicBezTo>
                    <a:pt x="1724" y="6879"/>
                    <a:pt x="389" y="3940"/>
                    <a:pt x="2191" y="2139"/>
                  </a:cubicBezTo>
                  <a:cubicBezTo>
                    <a:pt x="2754" y="1560"/>
                    <a:pt x="3444" y="1305"/>
                    <a:pt x="4122" y="1305"/>
                  </a:cubicBezTo>
                  <a:close/>
                  <a:moveTo>
                    <a:pt x="3442" y="0"/>
                  </a:moveTo>
                  <a:cubicBezTo>
                    <a:pt x="3338" y="0"/>
                    <a:pt x="3234" y="105"/>
                    <a:pt x="3234" y="209"/>
                  </a:cubicBezTo>
                  <a:lnTo>
                    <a:pt x="3234" y="418"/>
                  </a:lnTo>
                  <a:cubicBezTo>
                    <a:pt x="3234" y="522"/>
                    <a:pt x="3181" y="574"/>
                    <a:pt x="3077" y="626"/>
                  </a:cubicBezTo>
                  <a:cubicBezTo>
                    <a:pt x="2869" y="678"/>
                    <a:pt x="2608" y="783"/>
                    <a:pt x="2399" y="887"/>
                  </a:cubicBezTo>
                  <a:cubicBezTo>
                    <a:pt x="2373" y="913"/>
                    <a:pt x="2334" y="926"/>
                    <a:pt x="2295" y="926"/>
                  </a:cubicBezTo>
                  <a:cubicBezTo>
                    <a:pt x="2256" y="926"/>
                    <a:pt x="2217" y="913"/>
                    <a:pt x="2191" y="887"/>
                  </a:cubicBezTo>
                  <a:lnTo>
                    <a:pt x="2034" y="731"/>
                  </a:lnTo>
                  <a:cubicBezTo>
                    <a:pt x="1982" y="705"/>
                    <a:pt x="1930" y="691"/>
                    <a:pt x="1878" y="691"/>
                  </a:cubicBezTo>
                  <a:cubicBezTo>
                    <a:pt x="1825" y="691"/>
                    <a:pt x="1773" y="705"/>
                    <a:pt x="1721" y="731"/>
                  </a:cubicBezTo>
                  <a:lnTo>
                    <a:pt x="782" y="1722"/>
                  </a:lnTo>
                  <a:cubicBezTo>
                    <a:pt x="678" y="1774"/>
                    <a:pt x="678" y="1930"/>
                    <a:pt x="782" y="2034"/>
                  </a:cubicBezTo>
                  <a:lnTo>
                    <a:pt x="887" y="2139"/>
                  </a:lnTo>
                  <a:cubicBezTo>
                    <a:pt x="939" y="2243"/>
                    <a:pt x="939" y="2347"/>
                    <a:pt x="887" y="2400"/>
                  </a:cubicBezTo>
                  <a:cubicBezTo>
                    <a:pt x="782" y="2608"/>
                    <a:pt x="730" y="2817"/>
                    <a:pt x="626" y="3078"/>
                  </a:cubicBezTo>
                  <a:cubicBezTo>
                    <a:pt x="626" y="3130"/>
                    <a:pt x="522" y="3234"/>
                    <a:pt x="417" y="3234"/>
                  </a:cubicBezTo>
                  <a:lnTo>
                    <a:pt x="209" y="3234"/>
                  </a:lnTo>
                  <a:cubicBezTo>
                    <a:pt x="104" y="3234"/>
                    <a:pt x="0" y="3286"/>
                    <a:pt x="0" y="3443"/>
                  </a:cubicBezTo>
                  <a:lnTo>
                    <a:pt x="0" y="4799"/>
                  </a:lnTo>
                  <a:cubicBezTo>
                    <a:pt x="0" y="4955"/>
                    <a:pt x="104" y="5007"/>
                    <a:pt x="209" y="5007"/>
                  </a:cubicBezTo>
                  <a:lnTo>
                    <a:pt x="469" y="5007"/>
                  </a:lnTo>
                  <a:cubicBezTo>
                    <a:pt x="522" y="5007"/>
                    <a:pt x="626" y="5111"/>
                    <a:pt x="678" y="5164"/>
                  </a:cubicBezTo>
                  <a:cubicBezTo>
                    <a:pt x="730" y="5424"/>
                    <a:pt x="782" y="5633"/>
                    <a:pt x="939" y="5842"/>
                  </a:cubicBezTo>
                  <a:cubicBezTo>
                    <a:pt x="939" y="5894"/>
                    <a:pt x="939" y="5998"/>
                    <a:pt x="887" y="6102"/>
                  </a:cubicBezTo>
                  <a:lnTo>
                    <a:pt x="730" y="6259"/>
                  </a:lnTo>
                  <a:cubicBezTo>
                    <a:pt x="626" y="6311"/>
                    <a:pt x="626" y="6467"/>
                    <a:pt x="730" y="6520"/>
                  </a:cubicBezTo>
                  <a:lnTo>
                    <a:pt x="1721" y="7511"/>
                  </a:lnTo>
                  <a:cubicBezTo>
                    <a:pt x="1747" y="7563"/>
                    <a:pt x="1799" y="7589"/>
                    <a:pt x="1852" y="7589"/>
                  </a:cubicBezTo>
                  <a:cubicBezTo>
                    <a:pt x="1904" y="7589"/>
                    <a:pt x="1956" y="7563"/>
                    <a:pt x="1982" y="7511"/>
                  </a:cubicBezTo>
                  <a:lnTo>
                    <a:pt x="2138" y="7354"/>
                  </a:lnTo>
                  <a:cubicBezTo>
                    <a:pt x="2191" y="7328"/>
                    <a:pt x="2243" y="7315"/>
                    <a:pt x="2288" y="7315"/>
                  </a:cubicBezTo>
                  <a:cubicBezTo>
                    <a:pt x="2334" y="7315"/>
                    <a:pt x="2373" y="7328"/>
                    <a:pt x="2399" y="7354"/>
                  </a:cubicBezTo>
                  <a:cubicBezTo>
                    <a:pt x="2608" y="7458"/>
                    <a:pt x="2816" y="7563"/>
                    <a:pt x="3077" y="7615"/>
                  </a:cubicBezTo>
                  <a:cubicBezTo>
                    <a:pt x="3129" y="7615"/>
                    <a:pt x="3234" y="7719"/>
                    <a:pt x="3234" y="7823"/>
                  </a:cubicBezTo>
                  <a:lnTo>
                    <a:pt x="3234" y="8032"/>
                  </a:lnTo>
                  <a:cubicBezTo>
                    <a:pt x="3234" y="8136"/>
                    <a:pt x="3286" y="8241"/>
                    <a:pt x="3442" y="8241"/>
                  </a:cubicBezTo>
                  <a:lnTo>
                    <a:pt x="4798" y="8241"/>
                  </a:lnTo>
                  <a:cubicBezTo>
                    <a:pt x="4903" y="8241"/>
                    <a:pt x="5007" y="8136"/>
                    <a:pt x="5007" y="8032"/>
                  </a:cubicBezTo>
                  <a:lnTo>
                    <a:pt x="5007" y="7823"/>
                  </a:lnTo>
                  <a:cubicBezTo>
                    <a:pt x="5007" y="7719"/>
                    <a:pt x="5059" y="7615"/>
                    <a:pt x="5163" y="7615"/>
                  </a:cubicBezTo>
                  <a:cubicBezTo>
                    <a:pt x="5424" y="7563"/>
                    <a:pt x="5633" y="7458"/>
                    <a:pt x="5841" y="7354"/>
                  </a:cubicBezTo>
                  <a:cubicBezTo>
                    <a:pt x="5867" y="7328"/>
                    <a:pt x="5907" y="7315"/>
                    <a:pt x="5952" y="7315"/>
                  </a:cubicBezTo>
                  <a:cubicBezTo>
                    <a:pt x="5998" y="7315"/>
                    <a:pt x="6050" y="7328"/>
                    <a:pt x="6102" y="7354"/>
                  </a:cubicBezTo>
                  <a:lnTo>
                    <a:pt x="6259" y="7511"/>
                  </a:lnTo>
                  <a:cubicBezTo>
                    <a:pt x="6285" y="7563"/>
                    <a:pt x="6337" y="7589"/>
                    <a:pt x="6389" y="7589"/>
                  </a:cubicBezTo>
                  <a:cubicBezTo>
                    <a:pt x="6441" y="7589"/>
                    <a:pt x="6493" y="7563"/>
                    <a:pt x="6519" y="7511"/>
                  </a:cubicBezTo>
                  <a:lnTo>
                    <a:pt x="7510" y="6520"/>
                  </a:lnTo>
                  <a:cubicBezTo>
                    <a:pt x="7615" y="6467"/>
                    <a:pt x="7615" y="6311"/>
                    <a:pt x="7510" y="6259"/>
                  </a:cubicBezTo>
                  <a:lnTo>
                    <a:pt x="7354" y="6102"/>
                  </a:lnTo>
                  <a:cubicBezTo>
                    <a:pt x="7302" y="5998"/>
                    <a:pt x="7302" y="5894"/>
                    <a:pt x="7302" y="5842"/>
                  </a:cubicBezTo>
                  <a:cubicBezTo>
                    <a:pt x="7406" y="5633"/>
                    <a:pt x="7510" y="5424"/>
                    <a:pt x="7562" y="5164"/>
                  </a:cubicBezTo>
                  <a:cubicBezTo>
                    <a:pt x="7615" y="5059"/>
                    <a:pt x="7719" y="5007"/>
                    <a:pt x="7771" y="5007"/>
                  </a:cubicBezTo>
                  <a:lnTo>
                    <a:pt x="7980" y="5007"/>
                  </a:lnTo>
                  <a:cubicBezTo>
                    <a:pt x="8136" y="5007"/>
                    <a:pt x="8188" y="4903"/>
                    <a:pt x="8188" y="4799"/>
                  </a:cubicBezTo>
                  <a:lnTo>
                    <a:pt x="8188" y="3390"/>
                  </a:lnTo>
                  <a:cubicBezTo>
                    <a:pt x="8188" y="3286"/>
                    <a:pt x="8136" y="3182"/>
                    <a:pt x="7980" y="3182"/>
                  </a:cubicBezTo>
                  <a:lnTo>
                    <a:pt x="7771" y="3182"/>
                  </a:lnTo>
                  <a:cubicBezTo>
                    <a:pt x="7667" y="3182"/>
                    <a:pt x="7615" y="3130"/>
                    <a:pt x="7562" y="3025"/>
                  </a:cubicBezTo>
                  <a:cubicBezTo>
                    <a:pt x="7510" y="2817"/>
                    <a:pt x="7406" y="2608"/>
                    <a:pt x="7302" y="2400"/>
                  </a:cubicBezTo>
                  <a:cubicBezTo>
                    <a:pt x="7249" y="2295"/>
                    <a:pt x="7302" y="2191"/>
                    <a:pt x="7354" y="2139"/>
                  </a:cubicBezTo>
                  <a:lnTo>
                    <a:pt x="7510" y="1982"/>
                  </a:lnTo>
                  <a:cubicBezTo>
                    <a:pt x="7562" y="1930"/>
                    <a:pt x="7562" y="1774"/>
                    <a:pt x="7510" y="1669"/>
                  </a:cubicBezTo>
                  <a:lnTo>
                    <a:pt x="6519" y="731"/>
                  </a:lnTo>
                  <a:cubicBezTo>
                    <a:pt x="6467" y="678"/>
                    <a:pt x="6415" y="652"/>
                    <a:pt x="6363" y="652"/>
                  </a:cubicBezTo>
                  <a:cubicBezTo>
                    <a:pt x="6311" y="652"/>
                    <a:pt x="6259" y="678"/>
                    <a:pt x="6206" y="731"/>
                  </a:cubicBezTo>
                  <a:lnTo>
                    <a:pt x="6102" y="887"/>
                  </a:lnTo>
                  <a:cubicBezTo>
                    <a:pt x="6050" y="913"/>
                    <a:pt x="5998" y="926"/>
                    <a:pt x="5952" y="926"/>
                  </a:cubicBezTo>
                  <a:cubicBezTo>
                    <a:pt x="5907" y="926"/>
                    <a:pt x="5867" y="913"/>
                    <a:pt x="5841" y="887"/>
                  </a:cubicBezTo>
                  <a:cubicBezTo>
                    <a:pt x="5633" y="783"/>
                    <a:pt x="5372" y="678"/>
                    <a:pt x="5163" y="626"/>
                  </a:cubicBezTo>
                  <a:cubicBezTo>
                    <a:pt x="5059" y="574"/>
                    <a:pt x="5007" y="522"/>
                    <a:pt x="5007" y="418"/>
                  </a:cubicBezTo>
                  <a:lnTo>
                    <a:pt x="5007" y="209"/>
                  </a:lnTo>
                  <a:cubicBezTo>
                    <a:pt x="5007" y="105"/>
                    <a:pt x="4903" y="0"/>
                    <a:pt x="47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2923215" y="3081030"/>
              <a:ext cx="84936" cy="72550"/>
            </a:xfrm>
            <a:custGeom>
              <a:avLst/>
              <a:gdLst/>
              <a:ahLst/>
              <a:cxnLst/>
              <a:rect l="l" t="t" r="r" b="b"/>
              <a:pathLst>
                <a:path w="5321" h="4545" extrusionOk="0">
                  <a:moveTo>
                    <a:pt x="3025" y="1"/>
                  </a:moveTo>
                  <a:cubicBezTo>
                    <a:pt x="991" y="1"/>
                    <a:pt x="0" y="2452"/>
                    <a:pt x="1408" y="3860"/>
                  </a:cubicBezTo>
                  <a:cubicBezTo>
                    <a:pt x="1882" y="4334"/>
                    <a:pt x="2461" y="4544"/>
                    <a:pt x="3026" y="4544"/>
                  </a:cubicBezTo>
                  <a:cubicBezTo>
                    <a:pt x="4202" y="4544"/>
                    <a:pt x="5320" y="3634"/>
                    <a:pt x="5320" y="2296"/>
                  </a:cubicBezTo>
                  <a:cubicBezTo>
                    <a:pt x="5320" y="992"/>
                    <a:pt x="4277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" name="Google Shape;1013;p35"/>
          <p:cNvSpPr/>
          <p:nvPr/>
        </p:nvSpPr>
        <p:spPr>
          <a:xfrm>
            <a:off x="5031941" y="2002124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4780532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5036937" y="2667282"/>
            <a:ext cx="120724" cy="57465"/>
          </a:xfrm>
          <a:custGeom>
            <a:avLst/>
            <a:gdLst/>
            <a:ahLst/>
            <a:cxnLst/>
            <a:rect l="l" t="t" r="r" b="b"/>
            <a:pathLst>
              <a:path w="7563" h="3600" extrusionOk="0">
                <a:moveTo>
                  <a:pt x="3808" y="1"/>
                </a:moveTo>
                <a:lnTo>
                  <a:pt x="1" y="3599"/>
                </a:lnTo>
                <a:lnTo>
                  <a:pt x="7563" y="3599"/>
                </a:lnTo>
                <a:lnTo>
                  <a:pt x="380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5"/>
          <p:cNvSpPr/>
          <p:nvPr/>
        </p:nvSpPr>
        <p:spPr>
          <a:xfrm>
            <a:off x="5097707" y="2067044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35"/>
          <p:cNvSpPr/>
          <p:nvPr/>
        </p:nvSpPr>
        <p:spPr>
          <a:xfrm>
            <a:off x="5061073" y="2030426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5"/>
          <p:cNvSpPr/>
          <p:nvPr/>
        </p:nvSpPr>
        <p:spPr>
          <a:xfrm>
            <a:off x="4867112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5"/>
          <p:cNvSpPr/>
          <p:nvPr/>
        </p:nvSpPr>
        <p:spPr>
          <a:xfrm>
            <a:off x="4867112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5"/>
          <p:cNvSpPr/>
          <p:nvPr/>
        </p:nvSpPr>
        <p:spPr>
          <a:xfrm>
            <a:off x="3995480" y="3937673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5"/>
          <p:cNvSpPr/>
          <p:nvPr/>
        </p:nvSpPr>
        <p:spPr>
          <a:xfrm>
            <a:off x="3744055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5"/>
          <p:cNvSpPr/>
          <p:nvPr/>
        </p:nvSpPr>
        <p:spPr>
          <a:xfrm>
            <a:off x="3998800" y="3344938"/>
            <a:ext cx="119910" cy="57465"/>
          </a:xfrm>
          <a:custGeom>
            <a:avLst/>
            <a:gdLst/>
            <a:ahLst/>
            <a:cxnLst/>
            <a:rect l="l" t="t" r="r" b="b"/>
            <a:pathLst>
              <a:path w="7512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4060415" y="3250025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flat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4024612" y="3966821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3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7"/>
                  <a:pt x="2243" y="4537"/>
                </a:cubicBezTo>
                <a:cubicBezTo>
                  <a:pt x="3495" y="4537"/>
                  <a:pt x="4538" y="3494"/>
                  <a:pt x="4538" y="2243"/>
                </a:cubicBezTo>
                <a:cubicBezTo>
                  <a:pt x="4538" y="991"/>
                  <a:pt x="3495" y="0"/>
                  <a:pt x="224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3830635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3830635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068402" y="3937673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5816993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6072568" y="3344938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6134184" y="3161784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6097550" y="3965975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5903573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5903573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 txBox="1">
            <a:spLocks noGrp="1"/>
          </p:cNvSpPr>
          <p:nvPr>
            <p:ph type="ctrTitle" idx="4294967295"/>
          </p:nvPr>
        </p:nvSpPr>
        <p:spPr>
          <a:xfrm>
            <a:off x="2338639" y="1215037"/>
            <a:ext cx="1369799" cy="2641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accent1"/>
                </a:solidFill>
              </a:rPr>
              <a:t>April 7 –April 10</a:t>
            </a:r>
            <a:endParaRPr sz="1200" dirty="0">
              <a:solidFill>
                <a:schemeClr val="accent1"/>
              </a:solidFill>
            </a:endParaRPr>
          </a:p>
        </p:txBody>
      </p:sp>
      <p:sp>
        <p:nvSpPr>
          <p:cNvPr id="1037" name="Google Shape;1037;p35"/>
          <p:cNvSpPr txBox="1">
            <a:spLocks noGrp="1"/>
          </p:cNvSpPr>
          <p:nvPr>
            <p:ph type="ctrTitle" idx="4294967295"/>
          </p:nvPr>
        </p:nvSpPr>
        <p:spPr>
          <a:xfrm>
            <a:off x="4477758" y="1215037"/>
            <a:ext cx="1425815" cy="286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accent1"/>
                </a:solidFill>
              </a:rPr>
              <a:t>May 01 –June  10</a:t>
            </a:r>
            <a:endParaRPr sz="1200" dirty="0">
              <a:solidFill>
                <a:schemeClr val="accent1"/>
              </a:solidFill>
            </a:endParaRPr>
          </a:p>
        </p:txBody>
      </p:sp>
      <p:sp>
        <p:nvSpPr>
          <p:cNvPr id="1039" name="Google Shape;1039;p35"/>
          <p:cNvSpPr txBox="1">
            <a:spLocks noGrp="1"/>
          </p:cNvSpPr>
          <p:nvPr>
            <p:ph type="subTitle" idx="4294967295"/>
          </p:nvPr>
        </p:nvSpPr>
        <p:spPr>
          <a:xfrm>
            <a:off x="4167550" y="1531847"/>
            <a:ext cx="2063519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 dirty="0"/>
              <a:t>Back </a:t>
            </a:r>
            <a:r>
              <a:rPr lang="es" sz="1000" dirty="0">
                <a:solidFill>
                  <a:srgbClr val="FFFFFF"/>
                </a:solidFill>
              </a:rPr>
              <a:t>End Learning &amp; Development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1" name="Google Shape;1041;p35"/>
          <p:cNvSpPr txBox="1">
            <a:spLocks noGrp="1"/>
          </p:cNvSpPr>
          <p:nvPr>
            <p:ph type="subTitle" idx="4294967295"/>
          </p:nvPr>
        </p:nvSpPr>
        <p:spPr>
          <a:xfrm>
            <a:off x="2210406" y="1617993"/>
            <a:ext cx="1914961" cy="359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 dirty="0"/>
              <a:t>Project Analysis: What to learn</a:t>
            </a:r>
            <a:endParaRPr sz="1000" dirty="0">
              <a:solidFill>
                <a:srgbClr val="FFFFFF"/>
              </a:solidFill>
            </a:endParaRPr>
          </a:p>
        </p:txBody>
      </p:sp>
      <p:grpSp>
        <p:nvGrpSpPr>
          <p:cNvPr id="1044" name="Google Shape;1044;p35"/>
          <p:cNvGrpSpPr/>
          <p:nvPr/>
        </p:nvGrpSpPr>
        <p:grpSpPr>
          <a:xfrm>
            <a:off x="4985744" y="2902518"/>
            <a:ext cx="222293" cy="237986"/>
            <a:chOff x="5029650" y="894850"/>
            <a:chExt cx="1559950" cy="1670075"/>
          </a:xfrm>
        </p:grpSpPr>
        <p:sp>
          <p:nvSpPr>
            <p:cNvPr id="1045" name="Google Shape;1045;p35"/>
            <p:cNvSpPr/>
            <p:nvPr/>
          </p:nvSpPr>
          <p:spPr>
            <a:xfrm>
              <a:off x="5029650" y="2203275"/>
              <a:ext cx="243300" cy="361650"/>
            </a:xfrm>
            <a:custGeom>
              <a:avLst/>
              <a:gdLst/>
              <a:ahLst/>
              <a:cxnLst/>
              <a:rect l="l" t="t" r="r" b="b"/>
              <a:pathLst>
                <a:path w="9732" h="14466" extrusionOk="0">
                  <a:moveTo>
                    <a:pt x="6773" y="0"/>
                  </a:moveTo>
                  <a:cubicBezTo>
                    <a:pt x="3025" y="0"/>
                    <a:pt x="1" y="3222"/>
                    <a:pt x="1" y="7233"/>
                  </a:cubicBezTo>
                  <a:lnTo>
                    <a:pt x="1" y="12493"/>
                  </a:lnTo>
                  <a:cubicBezTo>
                    <a:pt x="1" y="13545"/>
                    <a:pt x="855" y="14465"/>
                    <a:pt x="1842" y="14465"/>
                  </a:cubicBezTo>
                  <a:lnTo>
                    <a:pt x="9732" y="14465"/>
                  </a:lnTo>
                  <a:cubicBezTo>
                    <a:pt x="9534" y="13873"/>
                    <a:pt x="9403" y="13216"/>
                    <a:pt x="9403" y="12493"/>
                  </a:cubicBezTo>
                  <a:lnTo>
                    <a:pt x="94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5356750" y="1941900"/>
              <a:ext cx="241675" cy="623025"/>
            </a:xfrm>
            <a:custGeom>
              <a:avLst/>
              <a:gdLst/>
              <a:ahLst/>
              <a:cxnLst/>
              <a:rect l="l" t="t" r="r" b="b"/>
              <a:pathLst>
                <a:path w="9667" h="24921" extrusionOk="0">
                  <a:moveTo>
                    <a:pt x="6707" y="1"/>
                  </a:moveTo>
                  <a:cubicBezTo>
                    <a:pt x="3025" y="1"/>
                    <a:pt x="1" y="3223"/>
                    <a:pt x="1" y="7233"/>
                  </a:cubicBezTo>
                  <a:lnTo>
                    <a:pt x="1" y="22948"/>
                  </a:lnTo>
                  <a:cubicBezTo>
                    <a:pt x="1" y="24000"/>
                    <a:pt x="790" y="24920"/>
                    <a:pt x="1776" y="24920"/>
                  </a:cubicBezTo>
                  <a:lnTo>
                    <a:pt x="9666" y="24920"/>
                  </a:lnTo>
                  <a:cubicBezTo>
                    <a:pt x="9535" y="24328"/>
                    <a:pt x="9337" y="23671"/>
                    <a:pt x="9337" y="22948"/>
                  </a:cubicBezTo>
                  <a:lnTo>
                    <a:pt x="93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5836725" y="894850"/>
              <a:ext cx="752875" cy="1670075"/>
            </a:xfrm>
            <a:custGeom>
              <a:avLst/>
              <a:gdLst/>
              <a:ahLst/>
              <a:cxnLst/>
              <a:rect l="l" t="t" r="r" b="b"/>
              <a:pathLst>
                <a:path w="30115" h="66803" extrusionOk="0">
                  <a:moveTo>
                    <a:pt x="15058" y="0"/>
                  </a:moveTo>
                  <a:cubicBezTo>
                    <a:pt x="14466" y="0"/>
                    <a:pt x="13940" y="329"/>
                    <a:pt x="13611" y="789"/>
                  </a:cubicBezTo>
                  <a:lnTo>
                    <a:pt x="527" y="19594"/>
                  </a:lnTo>
                  <a:cubicBezTo>
                    <a:pt x="132" y="20185"/>
                    <a:pt x="1" y="21040"/>
                    <a:pt x="330" y="21698"/>
                  </a:cubicBezTo>
                  <a:cubicBezTo>
                    <a:pt x="658" y="22355"/>
                    <a:pt x="1250" y="22750"/>
                    <a:pt x="1973" y="22750"/>
                  </a:cubicBezTo>
                  <a:lnTo>
                    <a:pt x="6707" y="22750"/>
                  </a:lnTo>
                  <a:lnTo>
                    <a:pt x="6707" y="64830"/>
                  </a:lnTo>
                  <a:cubicBezTo>
                    <a:pt x="6707" y="65882"/>
                    <a:pt x="7496" y="66802"/>
                    <a:pt x="8483" y="66802"/>
                  </a:cubicBezTo>
                  <a:lnTo>
                    <a:pt x="21567" y="66802"/>
                  </a:lnTo>
                  <a:cubicBezTo>
                    <a:pt x="22553" y="66802"/>
                    <a:pt x="23342" y="65882"/>
                    <a:pt x="23342" y="64830"/>
                  </a:cubicBezTo>
                  <a:lnTo>
                    <a:pt x="23342" y="22750"/>
                  </a:lnTo>
                  <a:lnTo>
                    <a:pt x="28010" y="22750"/>
                  </a:lnTo>
                  <a:cubicBezTo>
                    <a:pt x="28668" y="22750"/>
                    <a:pt x="29391" y="22355"/>
                    <a:pt x="29654" y="21698"/>
                  </a:cubicBezTo>
                  <a:cubicBezTo>
                    <a:pt x="30114" y="21040"/>
                    <a:pt x="30049" y="20185"/>
                    <a:pt x="29588" y="19594"/>
                  </a:cubicBezTo>
                  <a:lnTo>
                    <a:pt x="16570" y="789"/>
                  </a:lnTo>
                  <a:cubicBezTo>
                    <a:pt x="16241" y="329"/>
                    <a:pt x="15649" y="0"/>
                    <a:pt x="150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5680575" y="1678900"/>
              <a:ext cx="243300" cy="886025"/>
            </a:xfrm>
            <a:custGeom>
              <a:avLst/>
              <a:gdLst/>
              <a:ahLst/>
              <a:cxnLst/>
              <a:rect l="l" t="t" r="r" b="b"/>
              <a:pathLst>
                <a:path w="9732" h="35441" extrusionOk="0">
                  <a:moveTo>
                    <a:pt x="6773" y="1"/>
                  </a:moveTo>
                  <a:cubicBezTo>
                    <a:pt x="3091" y="1"/>
                    <a:pt x="1" y="3223"/>
                    <a:pt x="1" y="7233"/>
                  </a:cubicBezTo>
                  <a:lnTo>
                    <a:pt x="1" y="33468"/>
                  </a:lnTo>
                  <a:cubicBezTo>
                    <a:pt x="1" y="34520"/>
                    <a:pt x="855" y="35440"/>
                    <a:pt x="1842" y="35440"/>
                  </a:cubicBezTo>
                  <a:lnTo>
                    <a:pt x="9732" y="35440"/>
                  </a:lnTo>
                  <a:cubicBezTo>
                    <a:pt x="9534" y="34848"/>
                    <a:pt x="9403" y="34191"/>
                    <a:pt x="9403" y="33468"/>
                  </a:cubicBezTo>
                  <a:lnTo>
                    <a:pt x="94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35"/>
          <p:cNvGrpSpPr/>
          <p:nvPr/>
        </p:nvGrpSpPr>
        <p:grpSpPr>
          <a:xfrm>
            <a:off x="6035044" y="2913719"/>
            <a:ext cx="196025" cy="243061"/>
            <a:chOff x="736175" y="1051000"/>
            <a:chExt cx="1678300" cy="2081000"/>
          </a:xfrm>
        </p:grpSpPr>
        <p:sp>
          <p:nvSpPr>
            <p:cNvPr id="1050" name="Google Shape;1050;p35"/>
            <p:cNvSpPr/>
            <p:nvPr/>
          </p:nvSpPr>
          <p:spPr>
            <a:xfrm>
              <a:off x="849600" y="1051000"/>
              <a:ext cx="1449800" cy="1414800"/>
            </a:xfrm>
            <a:custGeom>
              <a:avLst/>
              <a:gdLst/>
              <a:ahLst/>
              <a:cxnLst/>
              <a:rect l="l" t="t" r="r" b="b"/>
              <a:pathLst>
                <a:path w="57992" h="56592" extrusionOk="0">
                  <a:moveTo>
                    <a:pt x="29062" y="11507"/>
                  </a:moveTo>
                  <a:cubicBezTo>
                    <a:pt x="38267" y="11507"/>
                    <a:pt x="45762" y="19002"/>
                    <a:pt x="45762" y="28207"/>
                  </a:cubicBezTo>
                  <a:cubicBezTo>
                    <a:pt x="45762" y="37412"/>
                    <a:pt x="38267" y="44842"/>
                    <a:pt x="29062" y="44842"/>
                  </a:cubicBezTo>
                  <a:cubicBezTo>
                    <a:pt x="19857" y="44842"/>
                    <a:pt x="12361" y="37412"/>
                    <a:pt x="12361" y="28207"/>
                  </a:cubicBezTo>
                  <a:cubicBezTo>
                    <a:pt x="12361" y="18936"/>
                    <a:pt x="19857" y="11507"/>
                    <a:pt x="29062" y="11507"/>
                  </a:cubicBezTo>
                  <a:close/>
                  <a:moveTo>
                    <a:pt x="22334" y="0"/>
                  </a:moveTo>
                  <a:cubicBezTo>
                    <a:pt x="20900" y="0"/>
                    <a:pt x="19679" y="822"/>
                    <a:pt x="18673" y="2499"/>
                  </a:cubicBezTo>
                  <a:cubicBezTo>
                    <a:pt x="17095" y="5129"/>
                    <a:pt x="14794" y="6444"/>
                    <a:pt x="11769" y="6444"/>
                  </a:cubicBezTo>
                  <a:cubicBezTo>
                    <a:pt x="8745" y="6444"/>
                    <a:pt x="7167" y="8022"/>
                    <a:pt x="7167" y="11046"/>
                  </a:cubicBezTo>
                  <a:cubicBezTo>
                    <a:pt x="7101" y="14137"/>
                    <a:pt x="5786" y="16438"/>
                    <a:pt x="3222" y="17950"/>
                  </a:cubicBezTo>
                  <a:cubicBezTo>
                    <a:pt x="592" y="19528"/>
                    <a:pt x="0" y="21566"/>
                    <a:pt x="1512" y="24328"/>
                  </a:cubicBezTo>
                  <a:cubicBezTo>
                    <a:pt x="2959" y="26958"/>
                    <a:pt x="2959" y="29654"/>
                    <a:pt x="1512" y="32284"/>
                  </a:cubicBezTo>
                  <a:cubicBezTo>
                    <a:pt x="0" y="34914"/>
                    <a:pt x="592" y="37018"/>
                    <a:pt x="3222" y="38596"/>
                  </a:cubicBezTo>
                  <a:cubicBezTo>
                    <a:pt x="5852" y="40174"/>
                    <a:pt x="7167" y="42475"/>
                    <a:pt x="7167" y="45499"/>
                  </a:cubicBezTo>
                  <a:cubicBezTo>
                    <a:pt x="7233" y="48590"/>
                    <a:pt x="8745" y="50102"/>
                    <a:pt x="11769" y="50102"/>
                  </a:cubicBezTo>
                  <a:cubicBezTo>
                    <a:pt x="14794" y="50102"/>
                    <a:pt x="17095" y="51548"/>
                    <a:pt x="18673" y="54047"/>
                  </a:cubicBezTo>
                  <a:cubicBezTo>
                    <a:pt x="19691" y="55744"/>
                    <a:pt x="20928" y="56592"/>
                    <a:pt x="22384" y="56592"/>
                  </a:cubicBezTo>
                  <a:cubicBezTo>
                    <a:pt x="23185" y="56592"/>
                    <a:pt x="24052" y="56335"/>
                    <a:pt x="24985" y="55822"/>
                  </a:cubicBezTo>
                  <a:cubicBezTo>
                    <a:pt x="26300" y="55066"/>
                    <a:pt x="27648" y="54688"/>
                    <a:pt x="28996" y="54688"/>
                  </a:cubicBezTo>
                  <a:cubicBezTo>
                    <a:pt x="30344" y="54688"/>
                    <a:pt x="31692" y="55066"/>
                    <a:pt x="33007" y="55822"/>
                  </a:cubicBezTo>
                  <a:cubicBezTo>
                    <a:pt x="33942" y="56313"/>
                    <a:pt x="34810" y="56563"/>
                    <a:pt x="35612" y="56563"/>
                  </a:cubicBezTo>
                  <a:cubicBezTo>
                    <a:pt x="37066" y="56563"/>
                    <a:pt x="38302" y="55742"/>
                    <a:pt x="39319" y="54047"/>
                  </a:cubicBezTo>
                  <a:cubicBezTo>
                    <a:pt x="40897" y="51417"/>
                    <a:pt x="43198" y="50102"/>
                    <a:pt x="46222" y="50102"/>
                  </a:cubicBezTo>
                  <a:cubicBezTo>
                    <a:pt x="49247" y="50102"/>
                    <a:pt x="50825" y="48590"/>
                    <a:pt x="50825" y="45499"/>
                  </a:cubicBezTo>
                  <a:cubicBezTo>
                    <a:pt x="50891" y="42475"/>
                    <a:pt x="52206" y="40174"/>
                    <a:pt x="54770" y="38596"/>
                  </a:cubicBezTo>
                  <a:cubicBezTo>
                    <a:pt x="57400" y="37018"/>
                    <a:pt x="57992" y="34914"/>
                    <a:pt x="56479" y="32284"/>
                  </a:cubicBezTo>
                  <a:cubicBezTo>
                    <a:pt x="55033" y="29654"/>
                    <a:pt x="55033" y="26958"/>
                    <a:pt x="56479" y="24328"/>
                  </a:cubicBezTo>
                  <a:cubicBezTo>
                    <a:pt x="57992" y="21698"/>
                    <a:pt x="57400" y="19528"/>
                    <a:pt x="54770" y="17950"/>
                  </a:cubicBezTo>
                  <a:cubicBezTo>
                    <a:pt x="52140" y="16438"/>
                    <a:pt x="50825" y="14137"/>
                    <a:pt x="50825" y="11046"/>
                  </a:cubicBezTo>
                  <a:cubicBezTo>
                    <a:pt x="50759" y="8022"/>
                    <a:pt x="49247" y="6444"/>
                    <a:pt x="46222" y="6444"/>
                  </a:cubicBezTo>
                  <a:cubicBezTo>
                    <a:pt x="43198" y="6378"/>
                    <a:pt x="40897" y="5063"/>
                    <a:pt x="39319" y="2499"/>
                  </a:cubicBezTo>
                  <a:cubicBezTo>
                    <a:pt x="38312" y="822"/>
                    <a:pt x="37092" y="0"/>
                    <a:pt x="35658" y="0"/>
                  </a:cubicBezTo>
                  <a:cubicBezTo>
                    <a:pt x="34843" y="0"/>
                    <a:pt x="33959" y="265"/>
                    <a:pt x="33007" y="789"/>
                  </a:cubicBezTo>
                  <a:cubicBezTo>
                    <a:pt x="31692" y="1546"/>
                    <a:pt x="30344" y="1924"/>
                    <a:pt x="28996" y="1924"/>
                  </a:cubicBezTo>
                  <a:cubicBezTo>
                    <a:pt x="27648" y="1924"/>
                    <a:pt x="26300" y="1546"/>
                    <a:pt x="24985" y="789"/>
                  </a:cubicBezTo>
                  <a:cubicBezTo>
                    <a:pt x="24032" y="265"/>
                    <a:pt x="23148" y="0"/>
                    <a:pt x="22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736175" y="2326550"/>
              <a:ext cx="677250" cy="795600"/>
            </a:xfrm>
            <a:custGeom>
              <a:avLst/>
              <a:gdLst/>
              <a:ahLst/>
              <a:cxnLst/>
              <a:rect l="l" t="t" r="r" b="b"/>
              <a:pathLst>
                <a:path w="27090" h="31824" extrusionOk="0">
                  <a:moveTo>
                    <a:pt x="12493" y="0"/>
                  </a:moveTo>
                  <a:lnTo>
                    <a:pt x="0" y="24591"/>
                  </a:lnTo>
                  <a:lnTo>
                    <a:pt x="0" y="24591"/>
                  </a:lnTo>
                  <a:lnTo>
                    <a:pt x="9994" y="23407"/>
                  </a:lnTo>
                  <a:lnTo>
                    <a:pt x="15517" y="31823"/>
                  </a:lnTo>
                  <a:cubicBezTo>
                    <a:pt x="15517" y="31823"/>
                    <a:pt x="26965" y="8018"/>
                    <a:pt x="27088" y="7890"/>
                  </a:cubicBezTo>
                  <a:lnTo>
                    <a:pt x="27088" y="7890"/>
                  </a:lnTo>
                  <a:cubicBezTo>
                    <a:pt x="27089" y="7890"/>
                    <a:pt x="27089" y="7890"/>
                    <a:pt x="27089" y="7890"/>
                  </a:cubicBezTo>
                  <a:cubicBezTo>
                    <a:pt x="27089" y="7890"/>
                    <a:pt x="27089" y="7890"/>
                    <a:pt x="27089" y="7890"/>
                  </a:cubicBezTo>
                  <a:cubicBezTo>
                    <a:pt x="27089" y="7890"/>
                    <a:pt x="27089" y="7890"/>
                    <a:pt x="27088" y="7890"/>
                  </a:cubicBezTo>
                  <a:lnTo>
                    <a:pt x="27088" y="7890"/>
                  </a:lnTo>
                  <a:cubicBezTo>
                    <a:pt x="21106" y="7758"/>
                    <a:pt x="23473" y="1644"/>
                    <a:pt x="16109" y="1513"/>
                  </a:cubicBezTo>
                  <a:cubicBezTo>
                    <a:pt x="12887" y="1513"/>
                    <a:pt x="12493" y="0"/>
                    <a:pt x="124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5"/>
            <p:cNvSpPr/>
            <p:nvPr/>
          </p:nvSpPr>
          <p:spPr>
            <a:xfrm>
              <a:off x="1727350" y="2349550"/>
              <a:ext cx="687125" cy="782450"/>
            </a:xfrm>
            <a:custGeom>
              <a:avLst/>
              <a:gdLst/>
              <a:ahLst/>
              <a:cxnLst/>
              <a:rect l="l" t="t" r="r" b="b"/>
              <a:pathLst>
                <a:path w="27485" h="31298" extrusionOk="0">
                  <a:moveTo>
                    <a:pt x="14794" y="1"/>
                  </a:moveTo>
                  <a:cubicBezTo>
                    <a:pt x="5721" y="987"/>
                    <a:pt x="7496" y="3223"/>
                    <a:pt x="5458" y="4998"/>
                  </a:cubicBezTo>
                  <a:cubicBezTo>
                    <a:pt x="3733" y="6816"/>
                    <a:pt x="1710" y="7081"/>
                    <a:pt x="679" y="7081"/>
                  </a:cubicBezTo>
                  <a:cubicBezTo>
                    <a:pt x="257" y="7081"/>
                    <a:pt x="1" y="7036"/>
                    <a:pt x="1" y="7036"/>
                  </a:cubicBezTo>
                  <a:lnTo>
                    <a:pt x="1" y="7036"/>
                  </a:lnTo>
                  <a:lnTo>
                    <a:pt x="14137" y="31298"/>
                  </a:lnTo>
                  <a:lnTo>
                    <a:pt x="17622" y="22356"/>
                  </a:lnTo>
                  <a:lnTo>
                    <a:pt x="27484" y="23671"/>
                  </a:lnTo>
                  <a:lnTo>
                    <a:pt x="1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5"/>
            <p:cNvSpPr/>
            <p:nvPr/>
          </p:nvSpPr>
          <p:spPr>
            <a:xfrm>
              <a:off x="1291750" y="1488225"/>
              <a:ext cx="565475" cy="535900"/>
            </a:xfrm>
            <a:custGeom>
              <a:avLst/>
              <a:gdLst/>
              <a:ahLst/>
              <a:cxnLst/>
              <a:rect l="l" t="t" r="r" b="b"/>
              <a:pathLst>
                <a:path w="22619" h="21436" extrusionOk="0">
                  <a:moveTo>
                    <a:pt x="11376" y="1"/>
                  </a:moveTo>
                  <a:lnTo>
                    <a:pt x="7825" y="7102"/>
                  </a:lnTo>
                  <a:lnTo>
                    <a:pt x="1" y="8220"/>
                  </a:lnTo>
                  <a:lnTo>
                    <a:pt x="5721" y="13743"/>
                  </a:lnTo>
                  <a:lnTo>
                    <a:pt x="4406" y="21435"/>
                  </a:lnTo>
                  <a:lnTo>
                    <a:pt x="11376" y="17819"/>
                  </a:lnTo>
                  <a:lnTo>
                    <a:pt x="18345" y="21435"/>
                  </a:lnTo>
                  <a:lnTo>
                    <a:pt x="17030" y="13743"/>
                  </a:lnTo>
                  <a:lnTo>
                    <a:pt x="22619" y="8220"/>
                  </a:lnTo>
                  <a:lnTo>
                    <a:pt x="14795" y="7102"/>
                  </a:lnTo>
                  <a:lnTo>
                    <a:pt x="113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35"/>
          <p:cNvGrpSpPr/>
          <p:nvPr/>
        </p:nvGrpSpPr>
        <p:grpSpPr>
          <a:xfrm>
            <a:off x="3979968" y="2921659"/>
            <a:ext cx="160902" cy="226360"/>
            <a:chOff x="2790850" y="955650"/>
            <a:chExt cx="1984000" cy="2791125"/>
          </a:xfrm>
        </p:grpSpPr>
        <p:sp>
          <p:nvSpPr>
            <p:cNvPr id="1055" name="Google Shape;1055;p35"/>
            <p:cNvSpPr/>
            <p:nvPr/>
          </p:nvSpPr>
          <p:spPr>
            <a:xfrm>
              <a:off x="3259325" y="955650"/>
              <a:ext cx="1048750" cy="1364350"/>
            </a:xfrm>
            <a:custGeom>
              <a:avLst/>
              <a:gdLst/>
              <a:ahLst/>
              <a:cxnLst/>
              <a:rect l="l" t="t" r="r" b="b"/>
              <a:pathLst>
                <a:path w="41950" h="54574" extrusionOk="0">
                  <a:moveTo>
                    <a:pt x="21041" y="1"/>
                  </a:moveTo>
                  <a:cubicBezTo>
                    <a:pt x="3157" y="1"/>
                    <a:pt x="1" y="12165"/>
                    <a:pt x="1" y="27221"/>
                  </a:cubicBezTo>
                  <a:cubicBezTo>
                    <a:pt x="1" y="42344"/>
                    <a:pt x="9403" y="54573"/>
                    <a:pt x="21041" y="54573"/>
                  </a:cubicBezTo>
                  <a:cubicBezTo>
                    <a:pt x="32613" y="54573"/>
                    <a:pt x="41949" y="42344"/>
                    <a:pt x="41949" y="27287"/>
                  </a:cubicBezTo>
                  <a:cubicBezTo>
                    <a:pt x="41949" y="12165"/>
                    <a:pt x="38859" y="1"/>
                    <a:pt x="21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5"/>
            <p:cNvSpPr/>
            <p:nvPr/>
          </p:nvSpPr>
          <p:spPr>
            <a:xfrm>
              <a:off x="2790850" y="2370925"/>
              <a:ext cx="1984000" cy="1375850"/>
            </a:xfrm>
            <a:custGeom>
              <a:avLst/>
              <a:gdLst/>
              <a:ahLst/>
              <a:cxnLst/>
              <a:rect l="l" t="t" r="r" b="b"/>
              <a:pathLst>
                <a:path w="79360" h="55034" extrusionOk="0">
                  <a:moveTo>
                    <a:pt x="28142" y="1"/>
                  </a:moveTo>
                  <a:cubicBezTo>
                    <a:pt x="3946" y="4735"/>
                    <a:pt x="527" y="12099"/>
                    <a:pt x="67" y="37675"/>
                  </a:cubicBezTo>
                  <a:cubicBezTo>
                    <a:pt x="67" y="39274"/>
                    <a:pt x="26" y="39740"/>
                    <a:pt x="9" y="39740"/>
                  </a:cubicBezTo>
                  <a:cubicBezTo>
                    <a:pt x="4" y="39740"/>
                    <a:pt x="1" y="39704"/>
                    <a:pt x="1" y="39648"/>
                  </a:cubicBezTo>
                  <a:lnTo>
                    <a:pt x="1" y="42409"/>
                  </a:lnTo>
                  <a:cubicBezTo>
                    <a:pt x="1" y="42409"/>
                    <a:pt x="5787" y="55033"/>
                    <a:pt x="39583" y="55033"/>
                  </a:cubicBezTo>
                  <a:cubicBezTo>
                    <a:pt x="73378" y="55033"/>
                    <a:pt x="79230" y="42409"/>
                    <a:pt x="79230" y="42409"/>
                  </a:cubicBezTo>
                  <a:lnTo>
                    <a:pt x="79230" y="40371"/>
                  </a:lnTo>
                  <a:cubicBezTo>
                    <a:pt x="79252" y="40404"/>
                    <a:pt x="79270" y="40422"/>
                    <a:pt x="79285" y="40422"/>
                  </a:cubicBezTo>
                  <a:cubicBezTo>
                    <a:pt x="79359" y="40422"/>
                    <a:pt x="79350" y="39965"/>
                    <a:pt x="79296" y="38596"/>
                  </a:cubicBezTo>
                  <a:cubicBezTo>
                    <a:pt x="78901" y="12296"/>
                    <a:pt x="75679" y="4800"/>
                    <a:pt x="51155" y="1"/>
                  </a:cubicBezTo>
                  <a:cubicBezTo>
                    <a:pt x="51155" y="1"/>
                    <a:pt x="47736" y="4735"/>
                    <a:pt x="39648" y="4735"/>
                  </a:cubicBezTo>
                  <a:cubicBezTo>
                    <a:pt x="31627" y="4735"/>
                    <a:pt x="28142" y="1"/>
                    <a:pt x="28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57" name="Google Shape;1057;p35"/>
          <p:cNvCxnSpPr/>
          <p:nvPr/>
        </p:nvCxnSpPr>
        <p:spPr>
          <a:xfrm>
            <a:off x="297375" y="856916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1039;p35">
            <a:extLst>
              <a:ext uri="{FF2B5EF4-FFF2-40B4-BE49-F238E27FC236}">
                <a16:creationId xmlns:a16="http://schemas.microsoft.com/office/drawing/2014/main" id="{A6CDC006-D97E-4995-88ED-141154DF7824}"/>
              </a:ext>
            </a:extLst>
          </p:cNvPr>
          <p:cNvSpPr txBox="1">
            <a:spLocks/>
          </p:cNvSpPr>
          <p:nvPr/>
        </p:nvSpPr>
        <p:spPr>
          <a:xfrm>
            <a:off x="2986056" y="4323989"/>
            <a:ext cx="2063519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en-US" sz="1000" dirty="0"/>
              <a:t>Front End Learning &amp; Development</a:t>
            </a:r>
          </a:p>
        </p:txBody>
      </p:sp>
      <p:sp>
        <p:nvSpPr>
          <p:cNvPr id="62" name="Google Shape;1037;p35">
            <a:extLst>
              <a:ext uri="{FF2B5EF4-FFF2-40B4-BE49-F238E27FC236}">
                <a16:creationId xmlns:a16="http://schemas.microsoft.com/office/drawing/2014/main" id="{19EC89E2-B3F6-4588-91C1-01588FA0C5C6}"/>
              </a:ext>
            </a:extLst>
          </p:cNvPr>
          <p:cNvSpPr txBox="1">
            <a:spLocks/>
          </p:cNvSpPr>
          <p:nvPr/>
        </p:nvSpPr>
        <p:spPr>
          <a:xfrm>
            <a:off x="3345377" y="4065635"/>
            <a:ext cx="1369799" cy="28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n-US" sz="1200" dirty="0">
                <a:solidFill>
                  <a:schemeClr val="accent1"/>
                </a:solidFill>
              </a:rPr>
              <a:t>April 11 –May 10</a:t>
            </a:r>
          </a:p>
        </p:txBody>
      </p:sp>
      <p:sp>
        <p:nvSpPr>
          <p:cNvPr id="63" name="Google Shape;1039;p35">
            <a:extLst>
              <a:ext uri="{FF2B5EF4-FFF2-40B4-BE49-F238E27FC236}">
                <a16:creationId xmlns:a16="http://schemas.microsoft.com/office/drawing/2014/main" id="{38B7A5CB-E473-429B-943F-EDFC4BBB0213}"/>
              </a:ext>
            </a:extLst>
          </p:cNvPr>
          <p:cNvSpPr txBox="1">
            <a:spLocks/>
          </p:cNvSpPr>
          <p:nvPr/>
        </p:nvSpPr>
        <p:spPr>
          <a:xfrm>
            <a:off x="5065790" y="4314031"/>
            <a:ext cx="2063519" cy="49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en-US" sz="1000" dirty="0"/>
              <a:t>Database Learning &amp; Development</a:t>
            </a:r>
          </a:p>
        </p:txBody>
      </p:sp>
      <p:sp>
        <p:nvSpPr>
          <p:cNvPr id="64" name="Google Shape;1037;p35">
            <a:extLst>
              <a:ext uri="{FF2B5EF4-FFF2-40B4-BE49-F238E27FC236}">
                <a16:creationId xmlns:a16="http://schemas.microsoft.com/office/drawing/2014/main" id="{B0B9AEF7-9459-4A3F-B11C-41B151D476A3}"/>
              </a:ext>
            </a:extLst>
          </p:cNvPr>
          <p:cNvSpPr txBox="1">
            <a:spLocks/>
          </p:cNvSpPr>
          <p:nvPr/>
        </p:nvSpPr>
        <p:spPr>
          <a:xfrm>
            <a:off x="5383502" y="4065634"/>
            <a:ext cx="1467478" cy="28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n-US" sz="1200" dirty="0">
                <a:solidFill>
                  <a:schemeClr val="accent1"/>
                </a:solidFill>
              </a:rPr>
              <a:t>May 23 – June 25</a:t>
            </a:r>
          </a:p>
        </p:txBody>
      </p:sp>
      <p:sp>
        <p:nvSpPr>
          <p:cNvPr id="65" name="Google Shape;1037;p35">
            <a:extLst>
              <a:ext uri="{FF2B5EF4-FFF2-40B4-BE49-F238E27FC236}">
                <a16:creationId xmlns:a16="http://schemas.microsoft.com/office/drawing/2014/main" id="{A57D46A0-D0DE-4694-9BD3-BC06F11D9E5A}"/>
              </a:ext>
            </a:extLst>
          </p:cNvPr>
          <p:cNvSpPr txBox="1">
            <a:spLocks/>
          </p:cNvSpPr>
          <p:nvPr/>
        </p:nvSpPr>
        <p:spPr>
          <a:xfrm>
            <a:off x="7038306" y="2750016"/>
            <a:ext cx="1369799" cy="28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n-US" sz="1200" dirty="0">
                <a:solidFill>
                  <a:schemeClr val="accent1"/>
                </a:solidFill>
              </a:rPr>
              <a:t>By July 20</a:t>
            </a:r>
          </a:p>
        </p:txBody>
      </p:sp>
      <p:sp>
        <p:nvSpPr>
          <p:cNvPr id="66" name="Google Shape;1039;p35">
            <a:extLst>
              <a:ext uri="{FF2B5EF4-FFF2-40B4-BE49-F238E27FC236}">
                <a16:creationId xmlns:a16="http://schemas.microsoft.com/office/drawing/2014/main" id="{DB4E9BDF-9854-4650-A115-B5BD37C6DCAA}"/>
              </a:ext>
            </a:extLst>
          </p:cNvPr>
          <p:cNvSpPr txBox="1">
            <a:spLocks/>
          </p:cNvSpPr>
          <p:nvPr/>
        </p:nvSpPr>
        <p:spPr>
          <a:xfrm>
            <a:off x="6716205" y="3066759"/>
            <a:ext cx="2063519" cy="494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en-US" sz="1050" dirty="0"/>
              <a:t>Completion of the Project</a:t>
            </a:r>
          </a:p>
        </p:txBody>
      </p:sp>
      <p:sp>
        <p:nvSpPr>
          <p:cNvPr id="67" name="Google Shape;1035;p35">
            <a:extLst>
              <a:ext uri="{FF2B5EF4-FFF2-40B4-BE49-F238E27FC236}">
                <a16:creationId xmlns:a16="http://schemas.microsoft.com/office/drawing/2014/main" id="{B8D271A2-FDBD-4907-A6C5-42E9B5244F36}"/>
              </a:ext>
            </a:extLst>
          </p:cNvPr>
          <p:cNvSpPr txBox="1">
            <a:spLocks/>
          </p:cNvSpPr>
          <p:nvPr/>
        </p:nvSpPr>
        <p:spPr>
          <a:xfrm>
            <a:off x="677617" y="2686768"/>
            <a:ext cx="1369799" cy="26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n-US" sz="1200" dirty="0">
                <a:solidFill>
                  <a:schemeClr val="accent1"/>
                </a:solidFill>
              </a:rPr>
              <a:t>April 1 – April 6</a:t>
            </a:r>
          </a:p>
        </p:txBody>
      </p:sp>
      <p:sp>
        <p:nvSpPr>
          <p:cNvPr id="68" name="Google Shape;1041;p35">
            <a:extLst>
              <a:ext uri="{FF2B5EF4-FFF2-40B4-BE49-F238E27FC236}">
                <a16:creationId xmlns:a16="http://schemas.microsoft.com/office/drawing/2014/main" id="{3B3C9A1D-B0D9-44C9-853A-9082EAD2F8EE}"/>
              </a:ext>
            </a:extLst>
          </p:cNvPr>
          <p:cNvSpPr txBox="1">
            <a:spLocks/>
          </p:cNvSpPr>
          <p:nvPr/>
        </p:nvSpPr>
        <p:spPr>
          <a:xfrm>
            <a:off x="349753" y="3021511"/>
            <a:ext cx="1914961" cy="359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en-US" sz="1000" dirty="0"/>
              <a:t>Project Idea Selection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7DD3099-7D43-4B97-B273-427AF21C36D8}"/>
              </a:ext>
            </a:extLst>
          </p:cNvPr>
          <p:cNvSpPr txBox="1"/>
          <p:nvPr/>
        </p:nvSpPr>
        <p:spPr>
          <a:xfrm>
            <a:off x="249154" y="4597573"/>
            <a:ext cx="482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0A19C92-048E-41D3-8582-8F1D99097B36}" type="slidenum">
              <a:rPr lang="en-US" sz="200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5</a:t>
            </a:fld>
            <a:endParaRPr lang="en-US" sz="20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E47C5E3A-68E6-40D7-ADDF-F94E1C6E1CF8}"/>
              </a:ext>
            </a:extLst>
          </p:cNvPr>
          <p:cNvGrpSpPr/>
          <p:nvPr/>
        </p:nvGrpSpPr>
        <p:grpSpPr>
          <a:xfrm>
            <a:off x="142829" y="4536559"/>
            <a:ext cx="495124" cy="475302"/>
            <a:chOff x="724075" y="4529850"/>
            <a:chExt cx="474921" cy="467833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21D361F0-06EC-436F-9E19-22D457F5ADE0}"/>
                </a:ext>
              </a:extLst>
            </p:cNvPr>
            <p:cNvSpPr/>
            <p:nvPr/>
          </p:nvSpPr>
          <p:spPr>
            <a:xfrm>
              <a:off x="724075" y="4529850"/>
              <a:ext cx="474921" cy="467833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FCE80-523A-4F4E-9122-20278FC12DD3}"/>
                </a:ext>
              </a:extLst>
            </p:cNvPr>
            <p:cNvSpPr txBox="1"/>
            <p:nvPr/>
          </p:nvSpPr>
          <p:spPr>
            <a:xfrm>
              <a:off x="794662" y="4567005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fld id="{40A19C92-048E-41D3-8582-8F1D99097B36}" type="slidenum">
                <a:rPr lang="en-US" sz="2000" smtClean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5</a:t>
              </a:fld>
              <a:endParaRPr lang="en-US" sz="2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25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250"/>
                                        <p:tgtEl>
                                          <p:spTgt spid="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5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3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6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100"/>
                            </p:stCondLst>
                            <p:childTnLst>
                              <p:par>
                                <p:cTn id="2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35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5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950"/>
                            </p:stCondLst>
                            <p:childTnLst>
                              <p:par>
                                <p:cTn id="3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3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300"/>
                            </p:stCondLst>
                            <p:childTnLst>
                              <p:par>
                                <p:cTn id="4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35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5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10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0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10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400"/>
                            </p:stCondLst>
                            <p:childTnLst>
                              <p:par>
                                <p:cTn id="5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3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75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750"/>
                            </p:stCondLst>
                            <p:childTnLst>
                              <p:par>
                                <p:cTn id="6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3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100"/>
                            </p:stCondLst>
                            <p:childTnLst>
                              <p:par>
                                <p:cTn id="6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9" grpId="0"/>
      <p:bldP spid="1035" grpId="0"/>
      <p:bldP spid="1037" grpId="0"/>
      <p:bldP spid="1039" grpId="0" build="p"/>
      <p:bldP spid="1041" grpId="0" build="p"/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311700" y="47358"/>
            <a:ext cx="8520600" cy="7110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PROGRESS SO FAR</a:t>
            </a:r>
            <a:endParaRPr dirty="0"/>
          </a:p>
        </p:txBody>
      </p:sp>
      <p:cxnSp>
        <p:nvCxnSpPr>
          <p:cNvPr id="1057" name="Google Shape;1057;p35"/>
          <p:cNvCxnSpPr/>
          <p:nvPr/>
        </p:nvCxnSpPr>
        <p:spPr>
          <a:xfrm>
            <a:off x="311700" y="771857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37DD3099-7D43-4B97-B273-427AF21C36D8}"/>
              </a:ext>
            </a:extLst>
          </p:cNvPr>
          <p:cNvSpPr txBox="1"/>
          <p:nvPr/>
        </p:nvSpPr>
        <p:spPr>
          <a:xfrm>
            <a:off x="249154" y="4597573"/>
            <a:ext cx="482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0A19C92-048E-41D3-8582-8F1D99097B36}" type="slidenum">
              <a:rPr lang="en-US" sz="200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6</a:t>
            </a:fld>
            <a:endParaRPr lang="en-US" sz="20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E47C5E3A-68E6-40D7-ADDF-F94E1C6E1CF8}"/>
              </a:ext>
            </a:extLst>
          </p:cNvPr>
          <p:cNvGrpSpPr/>
          <p:nvPr/>
        </p:nvGrpSpPr>
        <p:grpSpPr>
          <a:xfrm>
            <a:off x="142829" y="4536559"/>
            <a:ext cx="495124" cy="475302"/>
            <a:chOff x="724075" y="4529850"/>
            <a:chExt cx="474921" cy="467833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21D361F0-06EC-436F-9E19-22D457F5ADE0}"/>
                </a:ext>
              </a:extLst>
            </p:cNvPr>
            <p:cNvSpPr/>
            <p:nvPr/>
          </p:nvSpPr>
          <p:spPr>
            <a:xfrm>
              <a:off x="724075" y="4529850"/>
              <a:ext cx="474921" cy="467833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5AFCE80-523A-4F4E-9122-20278FC12DD3}"/>
                </a:ext>
              </a:extLst>
            </p:cNvPr>
            <p:cNvSpPr txBox="1"/>
            <p:nvPr/>
          </p:nvSpPr>
          <p:spPr>
            <a:xfrm>
              <a:off x="794662" y="4567005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fld id="{40A19C92-048E-41D3-8582-8F1D99097B36}" type="slidenum">
                <a:rPr lang="en-US" sz="2000" smtClean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6</a:t>
              </a:fld>
              <a:endParaRPr lang="en-US" sz="2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7BA6014-C67C-4FAC-9CB3-10598441ACC4}"/>
              </a:ext>
            </a:extLst>
          </p:cNvPr>
          <p:cNvSpPr txBox="1"/>
          <p:nvPr/>
        </p:nvSpPr>
        <p:spPr>
          <a:xfrm>
            <a:off x="432391" y="1502735"/>
            <a:ext cx="184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3" name="Google Shape;259;p22">
            <a:extLst>
              <a:ext uri="{FF2B5EF4-FFF2-40B4-BE49-F238E27FC236}">
                <a16:creationId xmlns:a16="http://schemas.microsoft.com/office/drawing/2014/main" id="{66A43C78-235F-4FA2-86F4-C34E5359FAA8}"/>
              </a:ext>
            </a:extLst>
          </p:cNvPr>
          <p:cNvSpPr txBox="1">
            <a:spLocks/>
          </p:cNvSpPr>
          <p:nvPr/>
        </p:nvSpPr>
        <p:spPr>
          <a:xfrm>
            <a:off x="0" y="1006550"/>
            <a:ext cx="9080205" cy="35367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algn="just">
              <a:buClr>
                <a:schemeClr val="accent1"/>
              </a:buClr>
              <a:buSzPct val="102000"/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 So far, we have completed the Front End part of our project. Though there might be minor changes as we have to integrate it with the Back End part.</a:t>
            </a:r>
          </a:p>
          <a:p>
            <a:pPr algn="just">
              <a:buClr>
                <a:schemeClr val="accent1"/>
              </a:buClr>
              <a:buSzPct val="102000"/>
            </a:pPr>
            <a:endParaRPr lang="en-US" sz="2000" dirty="0">
              <a:solidFill>
                <a:schemeClr val="bg1"/>
              </a:solidFill>
            </a:endParaRPr>
          </a:p>
          <a:p>
            <a:pPr marL="342900" algn="just">
              <a:buClr>
                <a:schemeClr val="accent1"/>
              </a:buClr>
              <a:buSzPct val="102000"/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 For the Back End &amp; Database part, we have completed the authentication part of the system. We are currently working on the other features of the project.</a:t>
            </a:r>
          </a:p>
          <a:p>
            <a:pPr marL="342900" algn="just">
              <a:buClr>
                <a:schemeClr val="accent1"/>
              </a:buClr>
              <a:buSzPct val="102000"/>
            </a:pPr>
            <a:endParaRPr lang="en-US" sz="2000" dirty="0">
              <a:solidFill>
                <a:schemeClr val="bg1"/>
              </a:solidFill>
            </a:endParaRPr>
          </a:p>
          <a:p>
            <a:pPr marL="342900" algn="just">
              <a:buClr>
                <a:schemeClr val="accent1"/>
              </a:buClr>
              <a:buSzPct val="102000"/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 Also, we have made the ER Diagram of the project. So, we are hoping to go on with our project at a full pace.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6945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250"/>
                                        <p:tgtEl>
                                          <p:spTgt spid="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851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9" grpId="0"/>
      <p:bldP spid="7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4645;p45">
            <a:extLst>
              <a:ext uri="{FF2B5EF4-FFF2-40B4-BE49-F238E27FC236}">
                <a16:creationId xmlns:a16="http://schemas.microsoft.com/office/drawing/2014/main" id="{B4C61E16-8E3D-4957-B321-C8EE0D5C99F9}"/>
              </a:ext>
            </a:extLst>
          </p:cNvPr>
          <p:cNvGrpSpPr/>
          <p:nvPr/>
        </p:nvGrpSpPr>
        <p:grpSpPr>
          <a:xfrm>
            <a:off x="5157057" y="990528"/>
            <a:ext cx="3731762" cy="3466215"/>
            <a:chOff x="5049725" y="2635825"/>
            <a:chExt cx="481825" cy="451700"/>
          </a:xfrm>
          <a:solidFill>
            <a:schemeClr val="accent1"/>
          </a:solidFill>
        </p:grpSpPr>
        <p:sp>
          <p:nvSpPr>
            <p:cNvPr id="4" name="Google Shape;4646;p45">
              <a:extLst>
                <a:ext uri="{FF2B5EF4-FFF2-40B4-BE49-F238E27FC236}">
                  <a16:creationId xmlns:a16="http://schemas.microsoft.com/office/drawing/2014/main" id="{9936F7A5-FBCF-4F2A-8FD6-07726206E7DD}"/>
                </a:ext>
              </a:extLst>
            </p:cNvPr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" name="Google Shape;4647;p45">
              <a:extLst>
                <a:ext uri="{FF2B5EF4-FFF2-40B4-BE49-F238E27FC236}">
                  <a16:creationId xmlns:a16="http://schemas.microsoft.com/office/drawing/2014/main" id="{2F880399-2749-498C-AB3A-0116C1128459}"/>
                </a:ext>
              </a:extLst>
            </p:cNvPr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" name="Google Shape;4648;p45">
              <a:extLst>
                <a:ext uri="{FF2B5EF4-FFF2-40B4-BE49-F238E27FC236}">
                  <a16:creationId xmlns:a16="http://schemas.microsoft.com/office/drawing/2014/main" id="{E744C4EA-80FC-4700-8C3B-520A29EAA3FF}"/>
                </a:ext>
              </a:extLst>
            </p:cNvPr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FB9BD98-8B53-4B91-8C2A-49E54BE6AE3E}"/>
              </a:ext>
            </a:extLst>
          </p:cNvPr>
          <p:cNvSpPr txBox="1"/>
          <p:nvPr/>
        </p:nvSpPr>
        <p:spPr>
          <a:xfrm>
            <a:off x="5300173" y="1649633"/>
            <a:ext cx="3444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Thank You for listening.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Any suggestions would be appreciated.</a:t>
            </a:r>
          </a:p>
        </p:txBody>
      </p:sp>
      <p:grpSp>
        <p:nvGrpSpPr>
          <p:cNvPr id="9" name="Google Shape;7365;p50">
            <a:extLst>
              <a:ext uri="{FF2B5EF4-FFF2-40B4-BE49-F238E27FC236}">
                <a16:creationId xmlns:a16="http://schemas.microsoft.com/office/drawing/2014/main" id="{9CF9A1ED-A2D9-43D0-AD28-686CB2C9AED0}"/>
              </a:ext>
            </a:extLst>
          </p:cNvPr>
          <p:cNvGrpSpPr/>
          <p:nvPr/>
        </p:nvGrpSpPr>
        <p:grpSpPr>
          <a:xfrm>
            <a:off x="594028" y="1480732"/>
            <a:ext cx="2638269" cy="2182037"/>
            <a:chOff x="-30735200" y="3552550"/>
            <a:chExt cx="292225" cy="290925"/>
          </a:xfrm>
          <a:solidFill>
            <a:schemeClr val="accent1"/>
          </a:solidFill>
        </p:grpSpPr>
        <p:sp>
          <p:nvSpPr>
            <p:cNvPr id="10" name="Google Shape;7366;p50">
              <a:extLst>
                <a:ext uri="{FF2B5EF4-FFF2-40B4-BE49-F238E27FC236}">
                  <a16:creationId xmlns:a16="http://schemas.microsoft.com/office/drawing/2014/main" id="{4FB2676C-38AC-48E8-ACC1-BB2C017DB34B}"/>
                </a:ext>
              </a:extLst>
            </p:cNvPr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367;p50">
              <a:extLst>
                <a:ext uri="{FF2B5EF4-FFF2-40B4-BE49-F238E27FC236}">
                  <a16:creationId xmlns:a16="http://schemas.microsoft.com/office/drawing/2014/main" id="{6507C6F7-CF84-4C33-940A-167E81DB3214}"/>
                </a:ext>
              </a:extLst>
            </p:cNvPr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E3B8F62-878F-4A9E-9750-6FBB1282363F}"/>
              </a:ext>
            </a:extLst>
          </p:cNvPr>
          <p:cNvSpPr txBox="1"/>
          <p:nvPr/>
        </p:nvSpPr>
        <p:spPr>
          <a:xfrm>
            <a:off x="249154" y="4597573"/>
            <a:ext cx="482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0A19C92-048E-41D3-8582-8F1D99097B36}" type="slidenum">
              <a:rPr lang="en-US" sz="2000" smtClean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7</a:t>
            </a:fld>
            <a:endParaRPr lang="en-US" sz="2000" dirty="0">
              <a:solidFill>
                <a:schemeClr val="bg1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26F1EE-E856-43CD-B145-4F8D47ABA032}"/>
              </a:ext>
            </a:extLst>
          </p:cNvPr>
          <p:cNvGrpSpPr/>
          <p:nvPr/>
        </p:nvGrpSpPr>
        <p:grpSpPr>
          <a:xfrm>
            <a:off x="142829" y="4536559"/>
            <a:ext cx="495124" cy="475302"/>
            <a:chOff x="724075" y="4529850"/>
            <a:chExt cx="474921" cy="467833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3B08D94-6326-40CF-AFB0-3F3A6862BF13}"/>
                </a:ext>
              </a:extLst>
            </p:cNvPr>
            <p:cNvSpPr/>
            <p:nvPr/>
          </p:nvSpPr>
          <p:spPr>
            <a:xfrm>
              <a:off x="724075" y="4529850"/>
              <a:ext cx="474921" cy="467833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A8ACF84-2155-4037-9F5C-097DB1CA002E}"/>
                </a:ext>
              </a:extLst>
            </p:cNvPr>
            <p:cNvSpPr txBox="1"/>
            <p:nvPr/>
          </p:nvSpPr>
          <p:spPr>
            <a:xfrm>
              <a:off x="794662" y="4567005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fld id="{40A19C92-048E-41D3-8582-8F1D99097B36}" type="slidenum">
                <a:rPr lang="en-US" sz="2000" smtClean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7</a:t>
              </a:fld>
              <a:endParaRPr lang="en-US" sz="200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5947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2.4|2.3|2.4|2.4|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2.4|2.3|2.4|2.4|2.2"/>
</p:tagLst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1702</TotalTime>
  <Words>289</Words>
  <Application>Microsoft Office PowerPoint</Application>
  <PresentationFormat>On-screen Show (16:9)</PresentationFormat>
  <Paragraphs>52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Comic Sans MS</vt:lpstr>
      <vt:lpstr>Roboto Light</vt:lpstr>
      <vt:lpstr>Bree Serif</vt:lpstr>
      <vt:lpstr>Roboto Mono Regular</vt:lpstr>
      <vt:lpstr>Arial</vt:lpstr>
      <vt:lpstr>Roboto</vt:lpstr>
      <vt:lpstr>Roboto Black</vt:lpstr>
      <vt:lpstr>Wingdings</vt:lpstr>
      <vt:lpstr>Roboto Medium</vt:lpstr>
      <vt:lpstr>WEB PROPOSAL</vt:lpstr>
      <vt:lpstr>PowerPoint Presentation</vt:lpstr>
      <vt:lpstr>PowerPoint Presentation</vt:lpstr>
      <vt:lpstr>Project Overview: What is IUT DMS?</vt:lpstr>
      <vt:lpstr>CORE  FEATURES</vt:lpstr>
      <vt:lpstr>OUR TIMELINE  Shown in proposal presentation ( May 2, 2021 )</vt:lpstr>
      <vt:lpstr>PROGRESS SO FAR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cp:lastModifiedBy>Ajwad Abrar</cp:lastModifiedBy>
  <cp:revision>120</cp:revision>
  <dcterms:modified xsi:type="dcterms:W3CDTF">2021-07-07T03:49:19Z</dcterms:modified>
</cp:coreProperties>
</file>